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handoutMasterIdLst>
    <p:handoutMasterId r:id="rId38"/>
  </p:handoutMasterIdLst>
  <p:sldIdLst>
    <p:sldId id="292" r:id="rId2"/>
    <p:sldId id="293" r:id="rId3"/>
    <p:sldId id="257" r:id="rId4"/>
    <p:sldId id="259" r:id="rId5"/>
    <p:sldId id="260" r:id="rId6"/>
    <p:sldId id="261" r:id="rId7"/>
    <p:sldId id="266" r:id="rId8"/>
    <p:sldId id="267" r:id="rId9"/>
    <p:sldId id="270" r:id="rId10"/>
    <p:sldId id="262" r:id="rId11"/>
    <p:sldId id="258" r:id="rId12"/>
    <p:sldId id="263" r:id="rId13"/>
    <p:sldId id="269" r:id="rId14"/>
    <p:sldId id="264" r:id="rId15"/>
    <p:sldId id="265"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9057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70" autoAdjust="0"/>
    <p:restoredTop sz="94660"/>
  </p:normalViewPr>
  <p:slideViewPr>
    <p:cSldViewPr snapToGrid="0">
      <p:cViewPr varScale="1">
        <p:scale>
          <a:sx n="82" d="100"/>
          <a:sy n="82" d="100"/>
        </p:scale>
        <p:origin x="5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105a63600b44e86885054a335bf470fbd8d0321534775285b62ffe2ef2bd4c6::" providerId="AD" clId="Web-{94C8E7ED-CFB8-39FA-6013-A04EEC87CB61}"/>
    <pc:docChg chg="addSld delSld modSld">
      <pc:chgData name="Guest User" userId="S::urn:spo:anon#b105a63600b44e86885054a335bf470fbd8d0321534775285b62ffe2ef2bd4c6::" providerId="AD" clId="Web-{94C8E7ED-CFB8-39FA-6013-A04EEC87CB61}" dt="2022-12-08T04:34:23.933" v="71" actId="14100"/>
      <pc:docMkLst>
        <pc:docMk/>
      </pc:docMkLst>
      <pc:sldChg chg="modSp">
        <pc:chgData name="Guest User" userId="S::urn:spo:anon#b105a63600b44e86885054a335bf470fbd8d0321534775285b62ffe2ef2bd4c6::" providerId="AD" clId="Web-{94C8E7ED-CFB8-39FA-6013-A04EEC87CB61}" dt="2022-12-08T04:26:22.514" v="2" actId="14100"/>
        <pc:sldMkLst>
          <pc:docMk/>
          <pc:sldMk cId="2854271255" sldId="267"/>
        </pc:sldMkLst>
        <pc:picChg chg="mod">
          <ac:chgData name="Guest User" userId="S::urn:spo:anon#b105a63600b44e86885054a335bf470fbd8d0321534775285b62ffe2ef2bd4c6::" providerId="AD" clId="Web-{94C8E7ED-CFB8-39FA-6013-A04EEC87CB61}" dt="2022-12-08T04:26:22.514" v="2" actId="14100"/>
          <ac:picMkLst>
            <pc:docMk/>
            <pc:sldMk cId="2854271255" sldId="267"/>
            <ac:picMk id="6" creationId="{77DF4853-632A-E1A6-6EB7-7E332CCBB8D9}"/>
          </ac:picMkLst>
        </pc:picChg>
      </pc:sldChg>
      <pc:sldChg chg="modSp">
        <pc:chgData name="Guest User" userId="S::urn:spo:anon#b105a63600b44e86885054a335bf470fbd8d0321534775285b62ffe2ef2bd4c6::" providerId="AD" clId="Web-{94C8E7ED-CFB8-39FA-6013-A04EEC87CB61}" dt="2022-12-08T04:29:16.737" v="16" actId="20577"/>
        <pc:sldMkLst>
          <pc:docMk/>
          <pc:sldMk cId="476223431" sldId="280"/>
        </pc:sldMkLst>
        <pc:spChg chg="mod">
          <ac:chgData name="Guest User" userId="S::urn:spo:anon#b105a63600b44e86885054a335bf470fbd8d0321534775285b62ffe2ef2bd4c6::" providerId="AD" clId="Web-{94C8E7ED-CFB8-39FA-6013-A04EEC87CB61}" dt="2022-12-08T04:29:16.737" v="16" actId="20577"/>
          <ac:spMkLst>
            <pc:docMk/>
            <pc:sldMk cId="476223431" sldId="280"/>
            <ac:spMk id="3" creationId="{BF896D26-2756-A636-D87B-FE420409365B}"/>
          </ac:spMkLst>
        </pc:spChg>
      </pc:sldChg>
      <pc:sldChg chg="modSp">
        <pc:chgData name="Guest User" userId="S::urn:spo:anon#b105a63600b44e86885054a335bf470fbd8d0321534775285b62ffe2ef2bd4c6::" providerId="AD" clId="Web-{94C8E7ED-CFB8-39FA-6013-A04EEC87CB61}" dt="2022-12-08T04:31:11.037" v="28" actId="20577"/>
        <pc:sldMkLst>
          <pc:docMk/>
          <pc:sldMk cId="573530657" sldId="281"/>
        </pc:sldMkLst>
        <pc:spChg chg="mod">
          <ac:chgData name="Guest User" userId="S::urn:spo:anon#b105a63600b44e86885054a335bf470fbd8d0321534775285b62ffe2ef2bd4c6::" providerId="AD" clId="Web-{94C8E7ED-CFB8-39FA-6013-A04EEC87CB61}" dt="2022-12-08T04:31:11.037" v="28" actId="20577"/>
          <ac:spMkLst>
            <pc:docMk/>
            <pc:sldMk cId="573530657" sldId="281"/>
            <ac:spMk id="3" creationId="{B319CC8C-53E7-B549-751E-88E24B8D65AD}"/>
          </ac:spMkLst>
        </pc:spChg>
      </pc:sldChg>
      <pc:sldChg chg="modSp">
        <pc:chgData name="Guest User" userId="S::urn:spo:anon#b105a63600b44e86885054a335bf470fbd8d0321534775285b62ffe2ef2bd4c6::" providerId="AD" clId="Web-{94C8E7ED-CFB8-39FA-6013-A04EEC87CB61}" dt="2022-12-08T04:32:23.164" v="45" actId="14100"/>
        <pc:sldMkLst>
          <pc:docMk/>
          <pc:sldMk cId="1487146903" sldId="282"/>
        </pc:sldMkLst>
        <pc:spChg chg="mod">
          <ac:chgData name="Guest User" userId="S::urn:spo:anon#b105a63600b44e86885054a335bf470fbd8d0321534775285b62ffe2ef2bd4c6::" providerId="AD" clId="Web-{94C8E7ED-CFB8-39FA-6013-A04EEC87CB61}" dt="2022-12-08T04:32:10.336" v="43" actId="20577"/>
          <ac:spMkLst>
            <pc:docMk/>
            <pc:sldMk cId="1487146903" sldId="282"/>
            <ac:spMk id="3" creationId="{81D5579D-95B7-082F-4A04-F216088D5221}"/>
          </ac:spMkLst>
        </pc:spChg>
        <pc:spChg chg="mod">
          <ac:chgData name="Guest User" userId="S::urn:spo:anon#b105a63600b44e86885054a335bf470fbd8d0321534775285b62ffe2ef2bd4c6::" providerId="AD" clId="Web-{94C8E7ED-CFB8-39FA-6013-A04EEC87CB61}" dt="2022-12-08T04:32:23.164" v="45" actId="14100"/>
          <ac:spMkLst>
            <pc:docMk/>
            <pc:sldMk cId="1487146903" sldId="282"/>
            <ac:spMk id="8" creationId="{22F04682-F61A-7307-0EEB-8D8B482D61F2}"/>
          </ac:spMkLst>
        </pc:spChg>
      </pc:sldChg>
      <pc:sldChg chg="modSp">
        <pc:chgData name="Guest User" userId="S::urn:spo:anon#b105a63600b44e86885054a335bf470fbd8d0321534775285b62ffe2ef2bd4c6::" providerId="AD" clId="Web-{94C8E7ED-CFB8-39FA-6013-A04EEC87CB61}" dt="2022-12-08T04:33:08.681" v="57" actId="20577"/>
        <pc:sldMkLst>
          <pc:docMk/>
          <pc:sldMk cId="4050847801" sldId="283"/>
        </pc:sldMkLst>
        <pc:spChg chg="mod">
          <ac:chgData name="Guest User" userId="S::urn:spo:anon#b105a63600b44e86885054a335bf470fbd8d0321534775285b62ffe2ef2bd4c6::" providerId="AD" clId="Web-{94C8E7ED-CFB8-39FA-6013-A04EEC87CB61}" dt="2022-12-08T04:33:08.681" v="57" actId="20577"/>
          <ac:spMkLst>
            <pc:docMk/>
            <pc:sldMk cId="4050847801" sldId="283"/>
            <ac:spMk id="3" creationId="{C6A8008E-5B67-475F-B2A3-C6961765CA39}"/>
          </ac:spMkLst>
        </pc:spChg>
      </pc:sldChg>
      <pc:sldChg chg="modSp">
        <pc:chgData name="Guest User" userId="S::urn:spo:anon#b105a63600b44e86885054a335bf470fbd8d0321534775285b62ffe2ef2bd4c6::" providerId="AD" clId="Web-{94C8E7ED-CFB8-39FA-6013-A04EEC87CB61}" dt="2022-12-08T04:33:36.275" v="65" actId="20577"/>
        <pc:sldMkLst>
          <pc:docMk/>
          <pc:sldMk cId="4200360409" sldId="284"/>
        </pc:sldMkLst>
        <pc:spChg chg="mod">
          <ac:chgData name="Guest User" userId="S::urn:spo:anon#b105a63600b44e86885054a335bf470fbd8d0321534775285b62ffe2ef2bd4c6::" providerId="AD" clId="Web-{94C8E7ED-CFB8-39FA-6013-A04EEC87CB61}" dt="2022-12-08T04:33:36.275" v="65" actId="20577"/>
          <ac:spMkLst>
            <pc:docMk/>
            <pc:sldMk cId="4200360409" sldId="284"/>
            <ac:spMk id="3" creationId="{8822E100-188F-0021-4388-F5F22FEAD4A8}"/>
          </ac:spMkLst>
        </pc:spChg>
      </pc:sldChg>
      <pc:sldChg chg="modSp">
        <pc:chgData name="Guest User" userId="S::urn:spo:anon#b105a63600b44e86885054a335bf470fbd8d0321534775285b62ffe2ef2bd4c6::" providerId="AD" clId="Web-{94C8E7ED-CFB8-39FA-6013-A04EEC87CB61}" dt="2022-12-08T04:34:23.933" v="71" actId="14100"/>
        <pc:sldMkLst>
          <pc:docMk/>
          <pc:sldMk cId="2332931374" sldId="285"/>
        </pc:sldMkLst>
        <pc:spChg chg="mod">
          <ac:chgData name="Guest User" userId="S::urn:spo:anon#b105a63600b44e86885054a335bf470fbd8d0321534775285b62ffe2ef2bd4c6::" providerId="AD" clId="Web-{94C8E7ED-CFB8-39FA-6013-A04EEC87CB61}" dt="2022-12-08T04:34:18.823" v="69" actId="20577"/>
          <ac:spMkLst>
            <pc:docMk/>
            <pc:sldMk cId="2332931374" sldId="285"/>
            <ac:spMk id="3" creationId="{CB1EEFB0-5188-0EF8-D3B0-4F80CE1C0354}"/>
          </ac:spMkLst>
        </pc:spChg>
        <pc:spChg chg="mod">
          <ac:chgData name="Guest User" userId="S::urn:spo:anon#b105a63600b44e86885054a335bf470fbd8d0321534775285b62ffe2ef2bd4c6::" providerId="AD" clId="Web-{94C8E7ED-CFB8-39FA-6013-A04EEC87CB61}" dt="2022-12-08T04:34:23.933" v="71" actId="14100"/>
          <ac:spMkLst>
            <pc:docMk/>
            <pc:sldMk cId="2332931374" sldId="285"/>
            <ac:spMk id="8" creationId="{012AE2F3-F1A4-A7BF-85BE-7CCE66EBF3B3}"/>
          </ac:spMkLst>
        </pc:spChg>
      </pc:sldChg>
      <pc:sldChg chg="new del">
        <pc:chgData name="Guest User" userId="S::urn:spo:anon#b105a63600b44e86885054a335bf470fbd8d0321534775285b62ffe2ef2bd4c6::" providerId="AD" clId="Web-{94C8E7ED-CFB8-39FA-6013-A04EEC87CB61}" dt="2022-12-08T04:25:03.668" v="1"/>
        <pc:sldMkLst>
          <pc:docMk/>
          <pc:sldMk cId="627284692" sldId="294"/>
        </pc:sldMkLst>
      </pc:sldChg>
    </pc:docChg>
  </pc:docChgLst>
  <pc:docChgLst>
    <pc:chgData name="Guest User" userId="S::urn:spo:anon#b105a63600b44e86885054a335bf470fbd8d0321534775285b62ffe2ef2bd4c6::" providerId="AD" clId="Web-{4EE3D036-24F3-2247-9651-9098E4336132}"/>
    <pc:docChg chg="modSld">
      <pc:chgData name="Guest User" userId="S::urn:spo:anon#b105a63600b44e86885054a335bf470fbd8d0321534775285b62ffe2ef2bd4c6::" providerId="AD" clId="Web-{4EE3D036-24F3-2247-9651-9098E4336132}" dt="2022-12-08T04:37:56.897" v="4" actId="14100"/>
      <pc:docMkLst>
        <pc:docMk/>
      </pc:docMkLst>
      <pc:sldChg chg="modSp">
        <pc:chgData name="Guest User" userId="S::urn:spo:anon#b105a63600b44e86885054a335bf470fbd8d0321534775285b62ffe2ef2bd4c6::" providerId="AD" clId="Web-{4EE3D036-24F3-2247-9651-9098E4336132}" dt="2022-12-08T04:37:56.897" v="4" actId="14100"/>
        <pc:sldMkLst>
          <pc:docMk/>
          <pc:sldMk cId="912800549" sldId="264"/>
        </pc:sldMkLst>
        <pc:spChg chg="mod">
          <ac:chgData name="Guest User" userId="S::urn:spo:anon#b105a63600b44e86885054a335bf470fbd8d0321534775285b62ffe2ef2bd4c6::" providerId="AD" clId="Web-{4EE3D036-24F3-2247-9651-9098E4336132}" dt="2022-12-08T04:37:56.897" v="4" actId="14100"/>
          <ac:spMkLst>
            <pc:docMk/>
            <pc:sldMk cId="912800549" sldId="264"/>
            <ac:spMk id="8" creationId="{02F3F430-C44D-AE19-983E-BFA9BF2FE2E4}"/>
          </ac:spMkLst>
        </pc:spChg>
      </pc:sldChg>
      <pc:sldChg chg="modSp">
        <pc:chgData name="Guest User" userId="S::urn:spo:anon#b105a63600b44e86885054a335bf470fbd8d0321534775285b62ffe2ef2bd4c6::" providerId="AD" clId="Web-{4EE3D036-24F3-2247-9651-9098E4336132}" dt="2022-12-08T04:37:37.678" v="2" actId="14100"/>
        <pc:sldMkLst>
          <pc:docMk/>
          <pc:sldMk cId="447451839" sldId="265"/>
        </pc:sldMkLst>
        <pc:spChg chg="mod">
          <ac:chgData name="Guest User" userId="S::urn:spo:anon#b105a63600b44e86885054a335bf470fbd8d0321534775285b62ffe2ef2bd4c6::" providerId="AD" clId="Web-{4EE3D036-24F3-2247-9651-9098E4336132}" dt="2022-12-08T04:37:37.678" v="2" actId="14100"/>
          <ac:spMkLst>
            <pc:docMk/>
            <pc:sldMk cId="447451839" sldId="265"/>
            <ac:spMk id="8" creationId="{35AAA2C2-A2D6-9AB5-4F16-1AB1ADCEFCA8}"/>
          </ac:spMkLst>
        </pc:spChg>
      </pc:sldChg>
    </pc:docChg>
  </pc:docChgLst>
  <pc:docChgLst>
    <pc:chgData name="Guest User" userId="S::urn:spo:anon#b105a63600b44e86885054a335bf470fbd8d0321534775285b62ffe2ef2bd4c6::" providerId="AD" clId="Web-{93F35E06-0D9E-F595-333A-255AEBA9DCF0}"/>
    <pc:docChg chg="modSld">
      <pc:chgData name="Guest User" userId="S::urn:spo:anon#b105a63600b44e86885054a335bf470fbd8d0321534775285b62ffe2ef2bd4c6::" providerId="AD" clId="Web-{93F35E06-0D9E-F595-333A-255AEBA9DCF0}" dt="2022-12-08T04:52:09.648" v="69"/>
      <pc:docMkLst>
        <pc:docMk/>
      </pc:docMkLst>
      <pc:sldChg chg="modTransition delAnim modAnim">
        <pc:chgData name="Guest User" userId="S::urn:spo:anon#b105a63600b44e86885054a335bf470fbd8d0321534775285b62ffe2ef2bd4c6::" providerId="AD" clId="Web-{93F35E06-0D9E-F595-333A-255AEBA9DCF0}" dt="2022-12-08T04:49:13.048" v="30"/>
        <pc:sldMkLst>
          <pc:docMk/>
          <pc:sldMk cId="1561218145" sldId="256"/>
        </pc:sldMkLst>
      </pc:sldChg>
      <pc:sldChg chg="modTransition delAnim modAnim">
        <pc:chgData name="Guest User" userId="S::urn:spo:anon#b105a63600b44e86885054a335bf470fbd8d0321534775285b62ffe2ef2bd4c6::" providerId="AD" clId="Web-{93F35E06-0D9E-F595-333A-255AEBA9DCF0}" dt="2022-12-08T04:49:23.829" v="33"/>
        <pc:sldMkLst>
          <pc:docMk/>
          <pc:sldMk cId="767560148" sldId="257"/>
        </pc:sldMkLst>
      </pc:sldChg>
      <pc:sldChg chg="modTransition delAnim modAnim">
        <pc:chgData name="Guest User" userId="S::urn:spo:anon#b105a63600b44e86885054a335bf470fbd8d0321534775285b62ffe2ef2bd4c6::" providerId="AD" clId="Web-{93F35E06-0D9E-F595-333A-255AEBA9DCF0}" dt="2022-12-08T04:49:44.330" v="41"/>
        <pc:sldMkLst>
          <pc:docMk/>
          <pc:sldMk cId="1157187343" sldId="258"/>
        </pc:sldMkLst>
      </pc:sldChg>
      <pc:sldChg chg="modTransition delAnim modAnim">
        <pc:chgData name="Guest User" userId="S::urn:spo:anon#b105a63600b44e86885054a335bf470fbd8d0321534775285b62ffe2ef2bd4c6::" providerId="AD" clId="Web-{93F35E06-0D9E-F595-333A-255AEBA9DCF0}" dt="2022-12-08T04:49:25.830" v="34"/>
        <pc:sldMkLst>
          <pc:docMk/>
          <pc:sldMk cId="3894258078" sldId="259"/>
        </pc:sldMkLst>
      </pc:sldChg>
      <pc:sldChg chg="modTransition">
        <pc:chgData name="Guest User" userId="S::urn:spo:anon#b105a63600b44e86885054a335bf470fbd8d0321534775285b62ffe2ef2bd4c6::" providerId="AD" clId="Web-{93F35E06-0D9E-F595-333A-255AEBA9DCF0}" dt="2022-12-08T04:52:09.648" v="69"/>
        <pc:sldMkLst>
          <pc:docMk/>
          <pc:sldMk cId="1035727881" sldId="260"/>
        </pc:sldMkLst>
      </pc:sldChg>
      <pc:sldChg chg="modTransition delAnim modAnim">
        <pc:chgData name="Guest User" userId="S::urn:spo:anon#b105a63600b44e86885054a335bf470fbd8d0321534775285b62ffe2ef2bd4c6::" providerId="AD" clId="Web-{93F35E06-0D9E-F595-333A-255AEBA9DCF0}" dt="2022-12-08T04:49:32.486" v="36"/>
        <pc:sldMkLst>
          <pc:docMk/>
          <pc:sldMk cId="1286075379" sldId="261"/>
        </pc:sldMkLst>
      </pc:sldChg>
      <pc:sldChg chg="modTransition delAnim modAnim">
        <pc:chgData name="Guest User" userId="S::urn:spo:anon#b105a63600b44e86885054a335bf470fbd8d0321534775285b62ffe2ef2bd4c6::" providerId="AD" clId="Web-{93F35E06-0D9E-F595-333A-255AEBA9DCF0}" dt="2022-12-08T04:49:42.721" v="40"/>
        <pc:sldMkLst>
          <pc:docMk/>
          <pc:sldMk cId="3068779176" sldId="262"/>
        </pc:sldMkLst>
      </pc:sldChg>
      <pc:sldChg chg="modTransition delAnim modAnim">
        <pc:chgData name="Guest User" userId="S::urn:spo:anon#b105a63600b44e86885054a335bf470fbd8d0321534775285b62ffe2ef2bd4c6::" providerId="AD" clId="Web-{93F35E06-0D9E-F595-333A-255AEBA9DCF0}" dt="2022-12-08T04:49:45.986" v="42"/>
        <pc:sldMkLst>
          <pc:docMk/>
          <pc:sldMk cId="1206970260" sldId="263"/>
        </pc:sldMkLst>
      </pc:sldChg>
      <pc:sldChg chg="modTransition">
        <pc:chgData name="Guest User" userId="S::urn:spo:anon#b105a63600b44e86885054a335bf470fbd8d0321534775285b62ffe2ef2bd4c6::" providerId="AD" clId="Web-{93F35E06-0D9E-F595-333A-255AEBA9DCF0}" dt="2022-12-08T04:49:51.549" v="44"/>
        <pc:sldMkLst>
          <pc:docMk/>
          <pc:sldMk cId="912800549" sldId="264"/>
        </pc:sldMkLst>
      </pc:sldChg>
      <pc:sldChg chg="modTransition">
        <pc:chgData name="Guest User" userId="S::urn:spo:anon#b105a63600b44e86885054a335bf470fbd8d0321534775285b62ffe2ef2bd4c6::" providerId="AD" clId="Web-{93F35E06-0D9E-F595-333A-255AEBA9DCF0}" dt="2022-12-08T04:49:07.704" v="29"/>
        <pc:sldMkLst>
          <pc:docMk/>
          <pc:sldMk cId="447451839" sldId="265"/>
        </pc:sldMkLst>
      </pc:sldChg>
      <pc:sldChg chg="modTransition delAnim modAnim">
        <pc:chgData name="Guest User" userId="S::urn:spo:anon#b105a63600b44e86885054a335bf470fbd8d0321534775285b62ffe2ef2bd4c6::" providerId="AD" clId="Web-{93F35E06-0D9E-F595-333A-255AEBA9DCF0}" dt="2022-12-08T04:49:33.845" v="37"/>
        <pc:sldMkLst>
          <pc:docMk/>
          <pc:sldMk cId="111843984" sldId="266"/>
        </pc:sldMkLst>
      </pc:sldChg>
      <pc:sldChg chg="modTransition delAnim modAnim">
        <pc:chgData name="Guest User" userId="S::urn:spo:anon#b105a63600b44e86885054a335bf470fbd8d0321534775285b62ffe2ef2bd4c6::" providerId="AD" clId="Web-{93F35E06-0D9E-F595-333A-255AEBA9DCF0}" dt="2022-12-08T04:49:37.549" v="38"/>
        <pc:sldMkLst>
          <pc:docMk/>
          <pc:sldMk cId="2854271255" sldId="267"/>
        </pc:sldMkLst>
      </pc:sldChg>
      <pc:sldChg chg="modTransition">
        <pc:chgData name="Guest User" userId="S::urn:spo:anon#b105a63600b44e86885054a335bf470fbd8d0321534775285b62ffe2ef2bd4c6::" providerId="AD" clId="Web-{93F35E06-0D9E-F595-333A-255AEBA9DCF0}" dt="2022-12-08T04:49:47.955" v="43"/>
        <pc:sldMkLst>
          <pc:docMk/>
          <pc:sldMk cId="2753233746" sldId="269"/>
        </pc:sldMkLst>
      </pc:sldChg>
      <pc:sldChg chg="modTransition delAnim modAnim">
        <pc:chgData name="Guest User" userId="S::urn:spo:anon#b105a63600b44e86885054a335bf470fbd8d0321534775285b62ffe2ef2bd4c6::" providerId="AD" clId="Web-{93F35E06-0D9E-F595-333A-255AEBA9DCF0}" dt="2022-12-08T04:49:39.096" v="39"/>
        <pc:sldMkLst>
          <pc:docMk/>
          <pc:sldMk cId="3898409149" sldId="270"/>
        </pc:sldMkLst>
      </pc:sldChg>
      <pc:sldChg chg="modTransition">
        <pc:chgData name="Guest User" userId="S::urn:spo:anon#b105a63600b44e86885054a335bf470fbd8d0321534775285b62ffe2ef2bd4c6::" providerId="AD" clId="Web-{93F35E06-0D9E-F595-333A-255AEBA9DCF0}" dt="2022-12-08T04:49:54.174" v="45"/>
        <pc:sldMkLst>
          <pc:docMk/>
          <pc:sldMk cId="3012871409" sldId="271"/>
        </pc:sldMkLst>
      </pc:sldChg>
      <pc:sldChg chg="modTransition">
        <pc:chgData name="Guest User" userId="S::urn:spo:anon#b105a63600b44e86885054a335bf470fbd8d0321534775285b62ffe2ef2bd4c6::" providerId="AD" clId="Web-{93F35E06-0D9E-F595-333A-255AEBA9DCF0}" dt="2022-12-08T04:49:55.737" v="46"/>
        <pc:sldMkLst>
          <pc:docMk/>
          <pc:sldMk cId="596210951" sldId="272"/>
        </pc:sldMkLst>
      </pc:sldChg>
      <pc:sldChg chg="modTransition">
        <pc:chgData name="Guest User" userId="S::urn:spo:anon#b105a63600b44e86885054a335bf470fbd8d0321534775285b62ffe2ef2bd4c6::" providerId="AD" clId="Web-{93F35E06-0D9E-F595-333A-255AEBA9DCF0}" dt="2022-12-08T04:50:00.409" v="47"/>
        <pc:sldMkLst>
          <pc:docMk/>
          <pc:sldMk cId="4086844359" sldId="273"/>
        </pc:sldMkLst>
      </pc:sldChg>
      <pc:sldChg chg="modTransition">
        <pc:chgData name="Guest User" userId="S::urn:spo:anon#b105a63600b44e86885054a335bf470fbd8d0321534775285b62ffe2ef2bd4c6::" providerId="AD" clId="Web-{93F35E06-0D9E-F595-333A-255AEBA9DCF0}" dt="2022-12-08T04:50:01.690" v="48"/>
        <pc:sldMkLst>
          <pc:docMk/>
          <pc:sldMk cId="3590399712" sldId="274"/>
        </pc:sldMkLst>
      </pc:sldChg>
      <pc:sldChg chg="modTransition">
        <pc:chgData name="Guest User" userId="S::urn:spo:anon#b105a63600b44e86885054a335bf470fbd8d0321534775285b62ffe2ef2bd4c6::" providerId="AD" clId="Web-{93F35E06-0D9E-F595-333A-255AEBA9DCF0}" dt="2022-12-08T04:50:03.190" v="49"/>
        <pc:sldMkLst>
          <pc:docMk/>
          <pc:sldMk cId="1683458116" sldId="275"/>
        </pc:sldMkLst>
      </pc:sldChg>
      <pc:sldChg chg="modTransition">
        <pc:chgData name="Guest User" userId="S::urn:spo:anon#b105a63600b44e86885054a335bf470fbd8d0321534775285b62ffe2ef2bd4c6::" providerId="AD" clId="Web-{93F35E06-0D9E-F595-333A-255AEBA9DCF0}" dt="2022-12-08T04:50:07.222" v="50"/>
        <pc:sldMkLst>
          <pc:docMk/>
          <pc:sldMk cId="525780052" sldId="276"/>
        </pc:sldMkLst>
      </pc:sldChg>
      <pc:sldChg chg="modTransition">
        <pc:chgData name="Guest User" userId="S::urn:spo:anon#b105a63600b44e86885054a335bf470fbd8d0321534775285b62ffe2ef2bd4c6::" providerId="AD" clId="Web-{93F35E06-0D9E-F595-333A-255AEBA9DCF0}" dt="2022-12-08T04:50:08.253" v="51"/>
        <pc:sldMkLst>
          <pc:docMk/>
          <pc:sldMk cId="2282076860" sldId="277"/>
        </pc:sldMkLst>
      </pc:sldChg>
      <pc:sldChg chg="modTransition">
        <pc:chgData name="Guest User" userId="S::urn:spo:anon#b105a63600b44e86885054a335bf470fbd8d0321534775285b62ffe2ef2bd4c6::" providerId="AD" clId="Web-{93F35E06-0D9E-F595-333A-255AEBA9DCF0}" dt="2022-12-08T04:50:09.878" v="52"/>
        <pc:sldMkLst>
          <pc:docMk/>
          <pc:sldMk cId="1242131546" sldId="278"/>
        </pc:sldMkLst>
      </pc:sldChg>
      <pc:sldChg chg="modTransition">
        <pc:chgData name="Guest User" userId="S::urn:spo:anon#b105a63600b44e86885054a335bf470fbd8d0321534775285b62ffe2ef2bd4c6::" providerId="AD" clId="Web-{93F35E06-0D9E-F595-333A-255AEBA9DCF0}" dt="2022-12-08T04:50:11.472" v="53"/>
        <pc:sldMkLst>
          <pc:docMk/>
          <pc:sldMk cId="3017223632" sldId="279"/>
        </pc:sldMkLst>
      </pc:sldChg>
      <pc:sldChg chg="modTransition">
        <pc:chgData name="Guest User" userId="S::urn:spo:anon#b105a63600b44e86885054a335bf470fbd8d0321534775285b62ffe2ef2bd4c6::" providerId="AD" clId="Web-{93F35E06-0D9E-F595-333A-255AEBA9DCF0}" dt="2022-12-08T04:50:14.441" v="54"/>
        <pc:sldMkLst>
          <pc:docMk/>
          <pc:sldMk cId="476223431" sldId="280"/>
        </pc:sldMkLst>
      </pc:sldChg>
      <pc:sldChg chg="modTransition">
        <pc:chgData name="Guest User" userId="S::urn:spo:anon#b105a63600b44e86885054a335bf470fbd8d0321534775285b62ffe2ef2bd4c6::" providerId="AD" clId="Web-{93F35E06-0D9E-F595-333A-255AEBA9DCF0}" dt="2022-12-08T04:50:18.441" v="55"/>
        <pc:sldMkLst>
          <pc:docMk/>
          <pc:sldMk cId="573530657" sldId="281"/>
        </pc:sldMkLst>
      </pc:sldChg>
      <pc:sldChg chg="modTransition">
        <pc:chgData name="Guest User" userId="S::urn:spo:anon#b105a63600b44e86885054a335bf470fbd8d0321534775285b62ffe2ef2bd4c6::" providerId="AD" clId="Web-{93F35E06-0D9E-F595-333A-255AEBA9DCF0}" dt="2022-12-08T04:50:19.831" v="56"/>
        <pc:sldMkLst>
          <pc:docMk/>
          <pc:sldMk cId="1487146903" sldId="282"/>
        </pc:sldMkLst>
      </pc:sldChg>
      <pc:sldChg chg="modTransition">
        <pc:chgData name="Guest User" userId="S::urn:spo:anon#b105a63600b44e86885054a335bf470fbd8d0321534775285b62ffe2ef2bd4c6::" providerId="AD" clId="Web-{93F35E06-0D9E-F595-333A-255AEBA9DCF0}" dt="2022-12-08T04:50:21.816" v="57"/>
        <pc:sldMkLst>
          <pc:docMk/>
          <pc:sldMk cId="4050847801" sldId="283"/>
        </pc:sldMkLst>
      </pc:sldChg>
      <pc:sldChg chg="modTransition">
        <pc:chgData name="Guest User" userId="S::urn:spo:anon#b105a63600b44e86885054a335bf470fbd8d0321534775285b62ffe2ef2bd4c6::" providerId="AD" clId="Web-{93F35E06-0D9E-F595-333A-255AEBA9DCF0}" dt="2022-12-08T04:50:24.144" v="58"/>
        <pc:sldMkLst>
          <pc:docMk/>
          <pc:sldMk cId="4200360409" sldId="284"/>
        </pc:sldMkLst>
      </pc:sldChg>
      <pc:sldChg chg="modTransition">
        <pc:chgData name="Guest User" userId="S::urn:spo:anon#b105a63600b44e86885054a335bf470fbd8d0321534775285b62ffe2ef2bd4c6::" providerId="AD" clId="Web-{93F35E06-0D9E-F595-333A-255AEBA9DCF0}" dt="2022-12-08T04:50:28.941" v="60"/>
        <pc:sldMkLst>
          <pc:docMk/>
          <pc:sldMk cId="2332931374" sldId="285"/>
        </pc:sldMkLst>
      </pc:sldChg>
      <pc:sldChg chg="modTransition">
        <pc:chgData name="Guest User" userId="S::urn:spo:anon#b105a63600b44e86885054a335bf470fbd8d0321534775285b62ffe2ef2bd4c6::" providerId="AD" clId="Web-{93F35E06-0D9E-F595-333A-255AEBA9DCF0}" dt="2022-12-08T04:50:27.629" v="59"/>
        <pc:sldMkLst>
          <pc:docMk/>
          <pc:sldMk cId="2672942957" sldId="286"/>
        </pc:sldMkLst>
      </pc:sldChg>
      <pc:sldChg chg="modTransition">
        <pc:chgData name="Guest User" userId="S::urn:spo:anon#b105a63600b44e86885054a335bf470fbd8d0321534775285b62ffe2ef2bd4c6::" providerId="AD" clId="Web-{93F35E06-0D9E-F595-333A-255AEBA9DCF0}" dt="2022-12-08T04:50:31.019" v="61"/>
        <pc:sldMkLst>
          <pc:docMk/>
          <pc:sldMk cId="2070474625" sldId="287"/>
        </pc:sldMkLst>
      </pc:sldChg>
      <pc:sldChg chg="modTransition">
        <pc:chgData name="Guest User" userId="S::urn:spo:anon#b105a63600b44e86885054a335bf470fbd8d0321534775285b62ffe2ef2bd4c6::" providerId="AD" clId="Web-{93F35E06-0D9E-F595-333A-255AEBA9DCF0}" dt="2022-12-08T04:50:33.254" v="62"/>
        <pc:sldMkLst>
          <pc:docMk/>
          <pc:sldMk cId="2959055080" sldId="288"/>
        </pc:sldMkLst>
      </pc:sldChg>
      <pc:sldChg chg="modTransition">
        <pc:chgData name="Guest User" userId="S::urn:spo:anon#b105a63600b44e86885054a335bf470fbd8d0321534775285b62ffe2ef2bd4c6::" providerId="AD" clId="Web-{93F35E06-0D9E-F595-333A-255AEBA9DCF0}" dt="2022-12-08T04:50:34.988" v="63"/>
        <pc:sldMkLst>
          <pc:docMk/>
          <pc:sldMk cId="580451307" sldId="289"/>
        </pc:sldMkLst>
      </pc:sldChg>
      <pc:sldChg chg="modTransition">
        <pc:chgData name="Guest User" userId="S::urn:spo:anon#b105a63600b44e86885054a335bf470fbd8d0321534775285b62ffe2ef2bd4c6::" providerId="AD" clId="Web-{93F35E06-0D9E-F595-333A-255AEBA9DCF0}" dt="2022-12-08T04:50:39.176" v="65"/>
        <pc:sldMkLst>
          <pc:docMk/>
          <pc:sldMk cId="3707268438" sldId="290"/>
        </pc:sldMkLst>
      </pc:sldChg>
      <pc:sldChg chg="modTransition">
        <pc:chgData name="Guest User" userId="S::urn:spo:anon#b105a63600b44e86885054a335bf470fbd8d0321534775285b62ffe2ef2bd4c6::" providerId="AD" clId="Web-{93F35E06-0D9E-F595-333A-255AEBA9DCF0}" dt="2022-12-08T04:50:37.301" v="64"/>
        <pc:sldMkLst>
          <pc:docMk/>
          <pc:sldMk cId="3130796448" sldId="291"/>
        </pc:sldMkLst>
      </pc:sldChg>
      <pc:sldChg chg="modTransition delAnim modAnim">
        <pc:chgData name="Guest User" userId="S::urn:spo:anon#b105a63600b44e86885054a335bf470fbd8d0321534775285b62ffe2ef2bd4c6::" providerId="AD" clId="Web-{93F35E06-0D9E-F595-333A-255AEBA9DCF0}" dt="2022-12-08T04:49:14.751" v="31"/>
        <pc:sldMkLst>
          <pc:docMk/>
          <pc:sldMk cId="34945667" sldId="292"/>
        </pc:sldMkLst>
      </pc:sldChg>
      <pc:sldChg chg="modTransition delAnim modAnim">
        <pc:chgData name="Guest User" userId="S::urn:spo:anon#b105a63600b44e86885054a335bf470fbd8d0321534775285b62ffe2ef2bd4c6::" providerId="AD" clId="Web-{93F35E06-0D9E-F595-333A-255AEBA9DCF0}" dt="2022-12-08T04:49:20.642" v="32"/>
        <pc:sldMkLst>
          <pc:docMk/>
          <pc:sldMk cId="2295999133" sldId="293"/>
        </pc:sldMkLst>
      </pc:sldChg>
    </pc:docChg>
  </pc:docChgLst>
  <pc:docChgLst>
    <pc:chgData name="Guest User" userId="S::urn:spo:anon#b105a63600b44e86885054a335bf470fbd8d0321534775285b62ffe2ef2bd4c6::" providerId="AD" clId="Web-{3E7CF3E7-F8A5-9C97-6735-9F51A76F64AC}"/>
    <pc:docChg chg="modSld">
      <pc:chgData name="Guest User" userId="S::urn:spo:anon#b105a63600b44e86885054a335bf470fbd8d0321534775285b62ffe2ef2bd4c6::" providerId="AD" clId="Web-{3E7CF3E7-F8A5-9C97-6735-9F51A76F64AC}" dt="2022-12-08T04:36:48.687" v="37" actId="20577"/>
      <pc:docMkLst>
        <pc:docMk/>
      </pc:docMkLst>
      <pc:sldChg chg="modSp">
        <pc:chgData name="Guest User" userId="S::urn:spo:anon#b105a63600b44e86885054a335bf470fbd8d0321534775285b62ffe2ef2bd4c6::" providerId="AD" clId="Web-{3E7CF3E7-F8A5-9C97-6735-9F51A76F64AC}" dt="2022-12-08T04:35:00.137" v="1" actId="14100"/>
        <pc:sldMkLst>
          <pc:docMk/>
          <pc:sldMk cId="476223431" sldId="280"/>
        </pc:sldMkLst>
        <pc:spChg chg="mod">
          <ac:chgData name="Guest User" userId="S::urn:spo:anon#b105a63600b44e86885054a335bf470fbd8d0321534775285b62ffe2ef2bd4c6::" providerId="AD" clId="Web-{3E7CF3E7-F8A5-9C97-6735-9F51A76F64AC}" dt="2022-12-08T04:35:00.137" v="1" actId="14100"/>
          <ac:spMkLst>
            <pc:docMk/>
            <pc:sldMk cId="476223431" sldId="280"/>
            <ac:spMk id="8" creationId="{3F0FD9F2-B1B8-0460-6388-75E1C7CCB33D}"/>
          </ac:spMkLst>
        </pc:spChg>
      </pc:sldChg>
      <pc:sldChg chg="modSp">
        <pc:chgData name="Guest User" userId="S::urn:spo:anon#b105a63600b44e86885054a335bf470fbd8d0321534775285b62ffe2ef2bd4c6::" providerId="AD" clId="Web-{3E7CF3E7-F8A5-9C97-6735-9F51A76F64AC}" dt="2022-12-08T04:35:10.731" v="3" actId="14100"/>
        <pc:sldMkLst>
          <pc:docMk/>
          <pc:sldMk cId="4050847801" sldId="283"/>
        </pc:sldMkLst>
        <pc:spChg chg="mod">
          <ac:chgData name="Guest User" userId="S::urn:spo:anon#b105a63600b44e86885054a335bf470fbd8d0321534775285b62ffe2ef2bd4c6::" providerId="AD" clId="Web-{3E7CF3E7-F8A5-9C97-6735-9F51A76F64AC}" dt="2022-12-08T04:35:10.731" v="3" actId="14100"/>
          <ac:spMkLst>
            <pc:docMk/>
            <pc:sldMk cId="4050847801" sldId="283"/>
            <ac:spMk id="8" creationId="{5CAA5251-4185-3E85-2BDC-AFC51C362A70}"/>
          </ac:spMkLst>
        </pc:spChg>
      </pc:sldChg>
      <pc:sldChg chg="modSp">
        <pc:chgData name="Guest User" userId="S::urn:spo:anon#b105a63600b44e86885054a335bf470fbd8d0321534775285b62ffe2ef2bd4c6::" providerId="AD" clId="Web-{3E7CF3E7-F8A5-9C97-6735-9F51A76F64AC}" dt="2022-12-08T04:36:05.576" v="27" actId="20577"/>
        <pc:sldMkLst>
          <pc:docMk/>
          <pc:sldMk cId="2070474625" sldId="287"/>
        </pc:sldMkLst>
        <pc:spChg chg="mod">
          <ac:chgData name="Guest User" userId="S::urn:spo:anon#b105a63600b44e86885054a335bf470fbd8d0321534775285b62ffe2ef2bd4c6::" providerId="AD" clId="Web-{3E7CF3E7-F8A5-9C97-6735-9F51A76F64AC}" dt="2022-12-08T04:36:05.576" v="27" actId="20577"/>
          <ac:spMkLst>
            <pc:docMk/>
            <pc:sldMk cId="2070474625" sldId="287"/>
            <ac:spMk id="3" creationId="{82287BD5-1EEC-BC95-29D5-5069EE888259}"/>
          </ac:spMkLst>
        </pc:spChg>
      </pc:sldChg>
      <pc:sldChg chg="modSp">
        <pc:chgData name="Guest User" userId="S::urn:spo:anon#b105a63600b44e86885054a335bf470fbd8d0321534775285b62ffe2ef2bd4c6::" providerId="AD" clId="Web-{3E7CF3E7-F8A5-9C97-6735-9F51A76F64AC}" dt="2022-12-08T04:36:48.687" v="37" actId="20577"/>
        <pc:sldMkLst>
          <pc:docMk/>
          <pc:sldMk cId="2959055080" sldId="288"/>
        </pc:sldMkLst>
        <pc:spChg chg="mod">
          <ac:chgData name="Guest User" userId="S::urn:spo:anon#b105a63600b44e86885054a335bf470fbd8d0321534775285b62ffe2ef2bd4c6::" providerId="AD" clId="Web-{3E7CF3E7-F8A5-9C97-6735-9F51A76F64AC}" dt="2022-12-08T04:36:48.687" v="37" actId="20577"/>
          <ac:spMkLst>
            <pc:docMk/>
            <pc:sldMk cId="2959055080" sldId="288"/>
            <ac:spMk id="3" creationId="{D66EC3BA-0DA2-1682-A2C2-2494E17886E8}"/>
          </ac:spMkLst>
        </pc:spChg>
      </pc:sldChg>
    </pc:docChg>
  </pc:docChgLst>
  <pc:docChgLst>
    <pc:chgData name="Guest User" userId="S::urn:spo:anon#b105a63600b44e86885054a335bf470fbd8d0321534775285b62ffe2ef2bd4c6::" providerId="AD" clId="Web-{638CA725-DDA6-BD4A-F88B-B40783F17866}"/>
    <pc:docChg chg="delSld modSld">
      <pc:chgData name="Guest User" userId="S::urn:spo:anon#b105a63600b44e86885054a335bf470fbd8d0321534775285b62ffe2ef2bd4c6::" providerId="AD" clId="Web-{638CA725-DDA6-BD4A-F88B-B40783F17866}" dt="2022-12-08T05:06:37.287" v="18"/>
      <pc:docMkLst>
        <pc:docMk/>
      </pc:docMkLst>
      <pc:sldChg chg="addSp delSp modSp del">
        <pc:chgData name="Guest User" userId="S::urn:spo:anon#b105a63600b44e86885054a335bf470fbd8d0321534775285b62ffe2ef2bd4c6::" providerId="AD" clId="Web-{638CA725-DDA6-BD4A-F88B-B40783F17866}" dt="2022-12-08T05:06:37.287" v="18"/>
        <pc:sldMkLst>
          <pc:docMk/>
          <pc:sldMk cId="1683458116" sldId="275"/>
        </pc:sldMkLst>
        <pc:spChg chg="mod">
          <ac:chgData name="Guest User" userId="S::urn:spo:anon#b105a63600b44e86885054a335bf470fbd8d0321534775285b62ffe2ef2bd4c6::" providerId="AD" clId="Web-{638CA725-DDA6-BD4A-F88B-B40783F17866}" dt="2022-12-08T05:04:01.641" v="15" actId="20577"/>
          <ac:spMkLst>
            <pc:docMk/>
            <pc:sldMk cId="1683458116" sldId="275"/>
            <ac:spMk id="3" creationId="{3D3880E2-DFB9-7165-F52F-28FB3FA76221}"/>
          </ac:spMkLst>
        </pc:spChg>
        <pc:spChg chg="mod">
          <ac:chgData name="Guest User" userId="S::urn:spo:anon#b105a63600b44e86885054a335bf470fbd8d0321534775285b62ffe2ef2bd4c6::" providerId="AD" clId="Web-{638CA725-DDA6-BD4A-F88B-B40783F17866}" dt="2022-12-08T04:57:39.146" v="1" actId="14100"/>
          <ac:spMkLst>
            <pc:docMk/>
            <pc:sldMk cId="1683458116" sldId="275"/>
            <ac:spMk id="8" creationId="{18D3EDE3-E7FF-E7FA-C3D3-3AA0B801F83A}"/>
          </ac:spMkLst>
        </pc:spChg>
        <pc:spChg chg="add del mod">
          <ac:chgData name="Guest User" userId="S::urn:spo:anon#b105a63600b44e86885054a335bf470fbd8d0321534775285b62ffe2ef2bd4c6::" providerId="AD" clId="Web-{638CA725-DDA6-BD4A-F88B-B40783F17866}" dt="2022-12-08T05:05:52.832" v="17"/>
          <ac:spMkLst>
            <pc:docMk/>
            <pc:sldMk cId="1683458116" sldId="275"/>
            <ac:spMk id="9" creationId="{62CF3892-7CB4-2A2C-6F0F-7FBEAEFDCC70}"/>
          </ac:spMkLst>
        </pc:spChg>
        <pc:picChg chg="add del">
          <ac:chgData name="Guest User" userId="S::urn:spo:anon#b105a63600b44e86885054a335bf470fbd8d0321534775285b62ffe2ef2bd4c6::" providerId="AD" clId="Web-{638CA725-DDA6-BD4A-F88B-B40783F17866}" dt="2022-12-08T05:05:52.832" v="17"/>
          <ac:picMkLst>
            <pc:docMk/>
            <pc:sldMk cId="1683458116" sldId="275"/>
            <ac:picMk id="10242" creationId="{5DC00C20-F85F-AEE2-62C5-CC1F5925153B}"/>
          </ac:picMkLst>
        </pc:picChg>
      </pc:sldChg>
      <pc:sldChg chg="modSp">
        <pc:chgData name="Guest User" userId="S::urn:spo:anon#b105a63600b44e86885054a335bf470fbd8d0321534775285b62ffe2ef2bd4c6::" providerId="AD" clId="Web-{638CA725-DDA6-BD4A-F88B-B40783F17866}" dt="2022-12-08T04:58:06.678" v="3" actId="14100"/>
        <pc:sldMkLst>
          <pc:docMk/>
          <pc:sldMk cId="525780052" sldId="276"/>
        </pc:sldMkLst>
        <pc:spChg chg="mod">
          <ac:chgData name="Guest User" userId="S::urn:spo:anon#b105a63600b44e86885054a335bf470fbd8d0321534775285b62ffe2ef2bd4c6::" providerId="AD" clId="Web-{638CA725-DDA6-BD4A-F88B-B40783F17866}" dt="2022-12-08T04:58:06.678" v="3" actId="14100"/>
          <ac:spMkLst>
            <pc:docMk/>
            <pc:sldMk cId="525780052" sldId="276"/>
            <ac:spMk id="8" creationId="{7DD8D413-67ED-15AA-42C7-E393B1DE05A8}"/>
          </ac:spMkLst>
        </pc:spChg>
      </pc:sldChg>
    </pc:docChg>
  </pc:docChgLst>
  <pc:docChgLst>
    <pc:chgData name="Guest User" userId="S::urn:spo:anon#b105a63600b44e86885054a335bf470fbd8d0321534775285b62ffe2ef2bd4c6::" providerId="AD" clId="Web-{ED83DBD0-342B-4DC1-5B52-7125FE455E77}"/>
    <pc:docChg chg="modSld">
      <pc:chgData name="Guest User" userId="S::urn:spo:anon#b105a63600b44e86885054a335bf470fbd8d0321534775285b62ffe2ef2bd4c6::" providerId="AD" clId="Web-{ED83DBD0-342B-4DC1-5B52-7125FE455E77}" dt="2022-12-08T04:43:36.855" v="43" actId="14100"/>
      <pc:docMkLst>
        <pc:docMk/>
      </pc:docMkLst>
      <pc:sldChg chg="modSp">
        <pc:chgData name="Guest User" userId="S::urn:spo:anon#b105a63600b44e86885054a335bf470fbd8d0321534775285b62ffe2ef2bd4c6::" providerId="AD" clId="Web-{ED83DBD0-342B-4DC1-5B52-7125FE455E77}" dt="2022-12-08T04:41:18.601" v="15" actId="14100"/>
        <pc:sldMkLst>
          <pc:docMk/>
          <pc:sldMk cId="447451839" sldId="265"/>
        </pc:sldMkLst>
        <pc:spChg chg="mod">
          <ac:chgData name="Guest User" userId="S::urn:spo:anon#b105a63600b44e86885054a335bf470fbd8d0321534775285b62ffe2ef2bd4c6::" providerId="AD" clId="Web-{ED83DBD0-342B-4DC1-5B52-7125FE455E77}" dt="2022-12-08T04:40:38.162" v="9" actId="20577"/>
          <ac:spMkLst>
            <pc:docMk/>
            <pc:sldMk cId="447451839" sldId="265"/>
            <ac:spMk id="3" creationId="{53E72D69-AF84-7DA1-77F2-B1162E41459E}"/>
          </ac:spMkLst>
        </pc:spChg>
        <pc:spChg chg="mod">
          <ac:chgData name="Guest User" userId="S::urn:spo:anon#b105a63600b44e86885054a335bf470fbd8d0321534775285b62ffe2ef2bd4c6::" providerId="AD" clId="Web-{ED83DBD0-342B-4DC1-5B52-7125FE455E77}" dt="2022-12-08T04:40:56.037" v="13" actId="20577"/>
          <ac:spMkLst>
            <pc:docMk/>
            <pc:sldMk cId="447451839" sldId="265"/>
            <ac:spMk id="4" creationId="{A3E719EC-D58C-F4ED-2979-3DD3973932B3}"/>
          </ac:spMkLst>
        </pc:spChg>
        <pc:spChg chg="mod">
          <ac:chgData name="Guest User" userId="S::urn:spo:anon#b105a63600b44e86885054a335bf470fbd8d0321534775285b62ffe2ef2bd4c6::" providerId="AD" clId="Web-{ED83DBD0-342B-4DC1-5B52-7125FE455E77}" dt="2022-12-08T04:41:18.601" v="15" actId="14100"/>
          <ac:spMkLst>
            <pc:docMk/>
            <pc:sldMk cId="447451839" sldId="265"/>
            <ac:spMk id="8" creationId="{35AAA2C2-A2D6-9AB5-4F16-1AB1ADCEFCA8}"/>
          </ac:spMkLst>
        </pc:spChg>
      </pc:sldChg>
      <pc:sldChg chg="modSp">
        <pc:chgData name="Guest User" userId="S::urn:spo:anon#b105a63600b44e86885054a335bf470fbd8d0321534775285b62ffe2ef2bd4c6::" providerId="AD" clId="Web-{ED83DBD0-342B-4DC1-5B52-7125FE455E77}" dt="2022-12-08T04:41:29.820" v="17" actId="14100"/>
        <pc:sldMkLst>
          <pc:docMk/>
          <pc:sldMk cId="596210951" sldId="272"/>
        </pc:sldMkLst>
        <pc:spChg chg="mod">
          <ac:chgData name="Guest User" userId="S::urn:spo:anon#b105a63600b44e86885054a335bf470fbd8d0321534775285b62ffe2ef2bd4c6::" providerId="AD" clId="Web-{ED83DBD0-342B-4DC1-5B52-7125FE455E77}" dt="2022-12-08T04:41:29.820" v="17" actId="14100"/>
          <ac:spMkLst>
            <pc:docMk/>
            <pc:sldMk cId="596210951" sldId="272"/>
            <ac:spMk id="10" creationId="{D3773402-84B9-945A-D84A-6D71C465414F}"/>
          </ac:spMkLst>
        </pc:spChg>
      </pc:sldChg>
      <pc:sldChg chg="modSp">
        <pc:chgData name="Guest User" userId="S::urn:spo:anon#b105a63600b44e86885054a335bf470fbd8d0321534775285b62ffe2ef2bd4c6::" providerId="AD" clId="Web-{ED83DBD0-342B-4DC1-5B52-7125FE455E77}" dt="2022-12-08T04:43:36.855" v="43" actId="14100"/>
        <pc:sldMkLst>
          <pc:docMk/>
          <pc:sldMk cId="580451307" sldId="289"/>
        </pc:sldMkLst>
        <pc:spChg chg="mod">
          <ac:chgData name="Guest User" userId="S::urn:spo:anon#b105a63600b44e86885054a335bf470fbd8d0321534775285b62ffe2ef2bd4c6::" providerId="AD" clId="Web-{ED83DBD0-342B-4DC1-5B52-7125FE455E77}" dt="2022-12-08T04:43:36.855" v="43" actId="14100"/>
          <ac:spMkLst>
            <pc:docMk/>
            <pc:sldMk cId="580451307" sldId="289"/>
            <ac:spMk id="3" creationId="{AF0638E3-960C-6192-1D7A-FAD0B82EA1C0}"/>
          </ac:spMkLst>
        </pc:spChg>
        <pc:spChg chg="mod">
          <ac:chgData name="Guest User" userId="S::urn:spo:anon#b105a63600b44e86885054a335bf470fbd8d0321534775285b62ffe2ef2bd4c6::" providerId="AD" clId="Web-{ED83DBD0-342B-4DC1-5B52-7125FE455E77}" dt="2022-12-08T04:43:27.136" v="39" actId="20577"/>
          <ac:spMkLst>
            <pc:docMk/>
            <pc:sldMk cId="580451307" sldId="289"/>
            <ac:spMk id="4" creationId="{597E232C-78F8-614C-D022-1FA4CF797BAF}"/>
          </ac:spMkLst>
        </pc:spChg>
        <pc:spChg chg="mod">
          <ac:chgData name="Guest User" userId="S::urn:spo:anon#b105a63600b44e86885054a335bf470fbd8d0321534775285b62ffe2ef2bd4c6::" providerId="AD" clId="Web-{ED83DBD0-342B-4DC1-5B52-7125FE455E77}" dt="2022-12-08T04:42:10.852" v="21" actId="14100"/>
          <ac:spMkLst>
            <pc:docMk/>
            <pc:sldMk cId="580451307" sldId="289"/>
            <ac:spMk id="9" creationId="{A977A71B-CB5A-13E1-D0EA-09F5B447A0DB}"/>
          </ac:spMkLst>
        </pc:spChg>
      </pc:sldChg>
    </pc:docChg>
  </pc:docChgLst>
  <pc:docChgLst>
    <pc:chgData name="Drishti Chakarvarty" userId="69aba5ff69943dff" providerId="LiveId" clId="{FBDAFFB5-0EF3-4E44-88A6-E57F18EACD5A}"/>
    <pc:docChg chg="delSld">
      <pc:chgData name="Drishti Chakarvarty" userId="69aba5ff69943dff" providerId="LiveId" clId="{FBDAFFB5-0EF3-4E44-88A6-E57F18EACD5A}" dt="2023-04-07T05:46:23.998" v="0" actId="47"/>
      <pc:docMkLst>
        <pc:docMk/>
      </pc:docMkLst>
      <pc:sldChg chg="del">
        <pc:chgData name="Drishti Chakarvarty" userId="69aba5ff69943dff" providerId="LiveId" clId="{FBDAFFB5-0EF3-4E44-88A6-E57F18EACD5A}" dt="2023-04-07T05:46:23.998" v="0" actId="47"/>
        <pc:sldMkLst>
          <pc:docMk/>
          <pc:sldMk cId="1561218145" sldId="25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66C8AD-1730-4862-125D-37527FC3F7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EDUNET FOUNDATION                                                                                                IBM</a:t>
            </a:r>
          </a:p>
        </p:txBody>
      </p:sp>
      <p:sp>
        <p:nvSpPr>
          <p:cNvPr id="3" name="Date Placeholder 2">
            <a:extLst>
              <a:ext uri="{FF2B5EF4-FFF2-40B4-BE49-F238E27FC236}">
                <a16:creationId xmlns:a16="http://schemas.microsoft.com/office/drawing/2014/main" id="{CC20AC39-2593-A7D7-8816-81891E5311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809506-8D7F-45C7-AD0C-7E7B0F4E18BD}" type="datetimeFigureOut">
              <a:rPr lang="en-US" smtClean="0"/>
              <a:t>4/7/2023</a:t>
            </a:fld>
            <a:endParaRPr lang="en-US"/>
          </a:p>
        </p:txBody>
      </p:sp>
      <p:sp>
        <p:nvSpPr>
          <p:cNvPr id="4" name="Footer Placeholder 3">
            <a:extLst>
              <a:ext uri="{FF2B5EF4-FFF2-40B4-BE49-F238E27FC236}">
                <a16:creationId xmlns:a16="http://schemas.microsoft.com/office/drawing/2014/main" id="{909E8C08-E63E-40BD-AE26-6E36494715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A46586-0EF5-67E2-121D-904026202B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F28C53-504D-494D-904B-371A37C7E6CB}" type="slidenum">
              <a:rPr lang="en-US" smtClean="0"/>
              <a:t>‹#›</a:t>
            </a:fld>
            <a:endParaRPr lang="en-US"/>
          </a:p>
        </p:txBody>
      </p:sp>
    </p:spTree>
    <p:extLst>
      <p:ext uri="{BB962C8B-B14F-4D97-AF65-F5344CB8AC3E}">
        <p14:creationId xmlns:p14="http://schemas.microsoft.com/office/powerpoint/2010/main" val="379337912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EDUNET FOUNDATION                                                                                                IBM</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D9C4D8-962B-42F4-BC87-52D2A2B725DD}" type="datetimeFigureOut">
              <a:rPr lang="en-US" smtClean="0"/>
              <a:t>4/7/2023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BCC48-1437-49E9-94D8-C33540A46568}" type="slidenum">
              <a:rPr lang="en-US" smtClean="0"/>
              <a:t>‹#›</a:t>
            </a:fld>
            <a:endParaRPr lang="en-US"/>
          </a:p>
        </p:txBody>
      </p:sp>
    </p:spTree>
    <p:extLst>
      <p:ext uri="{BB962C8B-B14F-4D97-AF65-F5344CB8AC3E}">
        <p14:creationId xmlns:p14="http://schemas.microsoft.com/office/powerpoint/2010/main" val="17168959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B29218-C620-4591-9E40-E2FFDC276818}" type="datetime1">
              <a:rPr lang="en-IN" smtClean="0"/>
              <a:t>07-04-2023</a:t>
            </a:fld>
            <a:endParaRPr lang="en-IN"/>
          </a:p>
        </p:txBody>
      </p:sp>
      <p:sp>
        <p:nvSpPr>
          <p:cNvPr id="5" name="Footer Placeholder 4"/>
          <p:cNvSpPr>
            <a:spLocks noGrp="1"/>
          </p:cNvSpPr>
          <p:nvPr>
            <p:ph type="ftr" sz="quarter" idx="11"/>
          </p:nvPr>
        </p:nvSpPr>
        <p:spPr/>
        <p:txBody>
          <a:bodyPr/>
          <a:lstStyle/>
          <a:p>
            <a:r>
              <a:rPr lang="en-IN"/>
              <a:t>NSTI(NOIDA)</a:t>
            </a:r>
          </a:p>
        </p:txBody>
      </p:sp>
      <p:sp>
        <p:nvSpPr>
          <p:cNvPr id="6" name="Slide Number Placeholder 5"/>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734729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15C2E4-CBAC-455F-8A76-2AC509A5085E}" type="datetime1">
              <a:rPr lang="en-IN" smtClean="0"/>
              <a:t>07-04-2023</a:t>
            </a:fld>
            <a:endParaRPr lang="en-IN"/>
          </a:p>
        </p:txBody>
      </p:sp>
      <p:sp>
        <p:nvSpPr>
          <p:cNvPr id="6" name="Footer Placeholder 5"/>
          <p:cNvSpPr>
            <a:spLocks noGrp="1"/>
          </p:cNvSpPr>
          <p:nvPr>
            <p:ph type="ftr" sz="quarter" idx="11"/>
          </p:nvPr>
        </p:nvSpPr>
        <p:spPr/>
        <p:txBody>
          <a:bodyPr/>
          <a:lstStyle/>
          <a:p>
            <a:r>
              <a:rPr lang="en-IN"/>
              <a:t>NSTI(NOIDA)</a:t>
            </a:r>
          </a:p>
        </p:txBody>
      </p:sp>
      <p:sp>
        <p:nvSpPr>
          <p:cNvPr id="7" name="Slide Number Placeholder 6"/>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4052559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15C2E4-CBAC-455F-8A76-2AC509A5085E}" type="datetime1">
              <a:rPr lang="en-IN" smtClean="0"/>
              <a:t>07-04-2023</a:t>
            </a:fld>
            <a:endParaRPr lang="en-IN"/>
          </a:p>
        </p:txBody>
      </p:sp>
      <p:sp>
        <p:nvSpPr>
          <p:cNvPr id="6" name="Footer Placeholder 5"/>
          <p:cNvSpPr>
            <a:spLocks noGrp="1"/>
          </p:cNvSpPr>
          <p:nvPr>
            <p:ph type="ftr" sz="quarter" idx="11"/>
          </p:nvPr>
        </p:nvSpPr>
        <p:spPr/>
        <p:txBody>
          <a:bodyPr/>
          <a:lstStyle/>
          <a:p>
            <a:r>
              <a:rPr lang="en-IN"/>
              <a:t>NSTI(NOIDA)</a:t>
            </a:r>
          </a:p>
        </p:txBody>
      </p:sp>
      <p:sp>
        <p:nvSpPr>
          <p:cNvPr id="7" name="Slide Number Placeholder 6"/>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3869692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15C2E4-CBAC-455F-8A76-2AC509A5085E}" type="datetime1">
              <a:rPr lang="en-IN" smtClean="0"/>
              <a:t>07-04-2023</a:t>
            </a:fld>
            <a:endParaRPr lang="en-IN"/>
          </a:p>
        </p:txBody>
      </p:sp>
      <p:sp>
        <p:nvSpPr>
          <p:cNvPr id="6" name="Footer Placeholder 5"/>
          <p:cNvSpPr>
            <a:spLocks noGrp="1"/>
          </p:cNvSpPr>
          <p:nvPr>
            <p:ph type="ftr" sz="quarter" idx="11"/>
          </p:nvPr>
        </p:nvSpPr>
        <p:spPr/>
        <p:txBody>
          <a:bodyPr/>
          <a:lstStyle/>
          <a:p>
            <a:r>
              <a:rPr lang="en-IN"/>
              <a:t>NSTI(NOIDA)</a:t>
            </a:r>
          </a:p>
        </p:txBody>
      </p:sp>
      <p:sp>
        <p:nvSpPr>
          <p:cNvPr id="7" name="Slide Number Placeholder 6"/>
          <p:cNvSpPr>
            <a:spLocks noGrp="1"/>
          </p:cNvSpPr>
          <p:nvPr>
            <p:ph type="sldNum" sz="quarter" idx="12"/>
          </p:nvPr>
        </p:nvSpPr>
        <p:spPr/>
        <p:txBody>
          <a:bodyPr/>
          <a:lstStyle/>
          <a:p>
            <a:fld id="{4B782139-F794-405E-BC37-5564B18866AD}"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785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15C2E4-CBAC-455F-8A76-2AC509A5085E}" type="datetime1">
              <a:rPr lang="en-IN" smtClean="0"/>
              <a:t>07-04-2023</a:t>
            </a:fld>
            <a:endParaRPr lang="en-IN"/>
          </a:p>
        </p:txBody>
      </p:sp>
      <p:sp>
        <p:nvSpPr>
          <p:cNvPr id="6" name="Footer Placeholder 5"/>
          <p:cNvSpPr>
            <a:spLocks noGrp="1"/>
          </p:cNvSpPr>
          <p:nvPr>
            <p:ph type="ftr" sz="quarter" idx="11"/>
          </p:nvPr>
        </p:nvSpPr>
        <p:spPr/>
        <p:txBody>
          <a:bodyPr/>
          <a:lstStyle/>
          <a:p>
            <a:r>
              <a:rPr lang="en-IN"/>
              <a:t>NSTI(NOIDA)</a:t>
            </a:r>
          </a:p>
        </p:txBody>
      </p:sp>
      <p:sp>
        <p:nvSpPr>
          <p:cNvPr id="7" name="Slide Number Placeholder 6"/>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114492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15C2E4-CBAC-455F-8A76-2AC509A5085E}" type="datetime1">
              <a:rPr lang="en-IN" smtClean="0"/>
              <a:t>07-04-2023</a:t>
            </a:fld>
            <a:endParaRPr lang="en-IN"/>
          </a:p>
        </p:txBody>
      </p:sp>
      <p:sp>
        <p:nvSpPr>
          <p:cNvPr id="4" name="Footer Placeholder 3"/>
          <p:cNvSpPr>
            <a:spLocks noGrp="1"/>
          </p:cNvSpPr>
          <p:nvPr>
            <p:ph type="ftr" sz="quarter" idx="11"/>
          </p:nvPr>
        </p:nvSpPr>
        <p:spPr/>
        <p:txBody>
          <a:bodyPr/>
          <a:lstStyle/>
          <a:p>
            <a:r>
              <a:rPr lang="en-IN"/>
              <a:t>NSTI(NOIDA)</a:t>
            </a:r>
          </a:p>
        </p:txBody>
      </p:sp>
      <p:sp>
        <p:nvSpPr>
          <p:cNvPr id="5" name="Slide Number Placeholder 4"/>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357204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15C2E4-CBAC-455F-8A76-2AC509A5085E}" type="datetime1">
              <a:rPr lang="en-IN" smtClean="0"/>
              <a:t>07-04-2023</a:t>
            </a:fld>
            <a:endParaRPr lang="en-IN"/>
          </a:p>
        </p:txBody>
      </p:sp>
      <p:sp>
        <p:nvSpPr>
          <p:cNvPr id="4" name="Footer Placeholder 3"/>
          <p:cNvSpPr>
            <a:spLocks noGrp="1"/>
          </p:cNvSpPr>
          <p:nvPr>
            <p:ph type="ftr" sz="quarter" idx="11"/>
          </p:nvPr>
        </p:nvSpPr>
        <p:spPr/>
        <p:txBody>
          <a:bodyPr/>
          <a:lstStyle/>
          <a:p>
            <a:r>
              <a:rPr lang="en-IN"/>
              <a:t>NSTI(NOIDA)</a:t>
            </a:r>
          </a:p>
        </p:txBody>
      </p:sp>
      <p:sp>
        <p:nvSpPr>
          <p:cNvPr id="5" name="Slide Number Placeholder 4"/>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349295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5C2E4-CBAC-455F-8A76-2AC509A5085E}" type="datetime1">
              <a:rPr lang="en-IN" smtClean="0"/>
              <a:t>07-04-2023</a:t>
            </a:fld>
            <a:endParaRPr lang="en-IN"/>
          </a:p>
        </p:txBody>
      </p:sp>
      <p:sp>
        <p:nvSpPr>
          <p:cNvPr id="5" name="Footer Placeholder 4"/>
          <p:cNvSpPr>
            <a:spLocks noGrp="1"/>
          </p:cNvSpPr>
          <p:nvPr>
            <p:ph type="ftr" sz="quarter" idx="11"/>
          </p:nvPr>
        </p:nvSpPr>
        <p:spPr/>
        <p:txBody>
          <a:bodyPr/>
          <a:lstStyle/>
          <a:p>
            <a:r>
              <a:rPr lang="en-IN"/>
              <a:t>NSTI(NOIDA)</a:t>
            </a:r>
          </a:p>
        </p:txBody>
      </p:sp>
      <p:sp>
        <p:nvSpPr>
          <p:cNvPr id="6" name="Slide Number Placeholder 5"/>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733069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5C2E4-CBAC-455F-8A76-2AC509A5085E}" type="datetime1">
              <a:rPr lang="en-IN" smtClean="0"/>
              <a:t>07-04-2023</a:t>
            </a:fld>
            <a:endParaRPr lang="en-IN"/>
          </a:p>
        </p:txBody>
      </p:sp>
      <p:sp>
        <p:nvSpPr>
          <p:cNvPr id="5" name="Footer Placeholder 4"/>
          <p:cNvSpPr>
            <a:spLocks noGrp="1"/>
          </p:cNvSpPr>
          <p:nvPr>
            <p:ph type="ftr" sz="quarter" idx="11"/>
          </p:nvPr>
        </p:nvSpPr>
        <p:spPr/>
        <p:txBody>
          <a:bodyPr/>
          <a:lstStyle/>
          <a:p>
            <a:r>
              <a:rPr lang="en-IN"/>
              <a:t>NSTI(NOIDA)</a:t>
            </a:r>
          </a:p>
        </p:txBody>
      </p:sp>
      <p:sp>
        <p:nvSpPr>
          <p:cNvPr id="6" name="Slide Number Placeholder 5"/>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863526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85AB00-0969-4163-A18D-2D40A61510DF}" type="datetime1">
              <a:rPr lang="en-IN" smtClean="0"/>
              <a:t>07-04-2023</a:t>
            </a:fld>
            <a:endParaRPr lang="en-IN"/>
          </a:p>
        </p:txBody>
      </p:sp>
      <p:sp>
        <p:nvSpPr>
          <p:cNvPr id="5" name="Footer Placeholder 4"/>
          <p:cNvSpPr>
            <a:spLocks noGrp="1"/>
          </p:cNvSpPr>
          <p:nvPr>
            <p:ph type="ftr" sz="quarter" idx="11"/>
          </p:nvPr>
        </p:nvSpPr>
        <p:spPr/>
        <p:txBody>
          <a:bodyPr/>
          <a:lstStyle/>
          <a:p>
            <a:r>
              <a:rPr lang="en-IN"/>
              <a:t>NSTI(NOIDA)</a:t>
            </a:r>
          </a:p>
        </p:txBody>
      </p:sp>
      <p:sp>
        <p:nvSpPr>
          <p:cNvPr id="6" name="Slide Number Placeholder 5"/>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3924201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A24AEE-1736-47BE-ADA0-A19704ACF193}" type="datetime1">
              <a:rPr lang="en-IN" smtClean="0"/>
              <a:t>07-04-2023</a:t>
            </a:fld>
            <a:endParaRPr lang="en-IN"/>
          </a:p>
        </p:txBody>
      </p:sp>
      <p:sp>
        <p:nvSpPr>
          <p:cNvPr id="6" name="Footer Placeholder 5"/>
          <p:cNvSpPr>
            <a:spLocks noGrp="1"/>
          </p:cNvSpPr>
          <p:nvPr>
            <p:ph type="ftr" sz="quarter" idx="11"/>
          </p:nvPr>
        </p:nvSpPr>
        <p:spPr/>
        <p:txBody>
          <a:bodyPr/>
          <a:lstStyle/>
          <a:p>
            <a:r>
              <a:rPr lang="en-IN"/>
              <a:t>NSTI(NOIDA)</a:t>
            </a:r>
          </a:p>
        </p:txBody>
      </p:sp>
      <p:sp>
        <p:nvSpPr>
          <p:cNvPr id="7" name="Slide Number Placeholder 6"/>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3587895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5C2E4-CBAC-455F-8A76-2AC509A5085E}" type="datetime1">
              <a:rPr lang="en-IN" smtClean="0"/>
              <a:t>07-04-2023</a:t>
            </a:fld>
            <a:endParaRPr lang="en-IN"/>
          </a:p>
        </p:txBody>
      </p:sp>
      <p:sp>
        <p:nvSpPr>
          <p:cNvPr id="5" name="Footer Placeholder 4"/>
          <p:cNvSpPr>
            <a:spLocks noGrp="1"/>
          </p:cNvSpPr>
          <p:nvPr>
            <p:ph type="ftr" sz="quarter" idx="11"/>
          </p:nvPr>
        </p:nvSpPr>
        <p:spPr/>
        <p:txBody>
          <a:bodyPr/>
          <a:lstStyle/>
          <a:p>
            <a:r>
              <a:rPr lang="en-IN"/>
              <a:t>NSTI(NOIDA)</a:t>
            </a:r>
          </a:p>
        </p:txBody>
      </p:sp>
      <p:sp>
        <p:nvSpPr>
          <p:cNvPr id="6" name="Slide Number Placeholder 5"/>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1955256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A5C620-556F-4B94-8E9B-CA70EC65AF1D}" type="datetime1">
              <a:rPr lang="en-IN" smtClean="0"/>
              <a:t>07-04-2023</a:t>
            </a:fld>
            <a:endParaRPr lang="en-IN"/>
          </a:p>
        </p:txBody>
      </p:sp>
      <p:sp>
        <p:nvSpPr>
          <p:cNvPr id="5" name="Footer Placeholder 4"/>
          <p:cNvSpPr>
            <a:spLocks noGrp="1"/>
          </p:cNvSpPr>
          <p:nvPr>
            <p:ph type="ftr" sz="quarter" idx="11"/>
          </p:nvPr>
        </p:nvSpPr>
        <p:spPr/>
        <p:txBody>
          <a:bodyPr/>
          <a:lstStyle/>
          <a:p>
            <a:r>
              <a:rPr lang="en-IN"/>
              <a:t>NSTI(NOIDA)</a:t>
            </a:r>
          </a:p>
        </p:txBody>
      </p:sp>
      <p:sp>
        <p:nvSpPr>
          <p:cNvPr id="6" name="Slide Number Placeholder 5"/>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2709520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15C2E4-CBAC-455F-8A76-2AC509A5085E}" type="datetime1">
              <a:rPr lang="en-IN" smtClean="0"/>
              <a:t>07-04-2023</a:t>
            </a:fld>
            <a:endParaRPr lang="en-IN"/>
          </a:p>
        </p:txBody>
      </p:sp>
      <p:sp>
        <p:nvSpPr>
          <p:cNvPr id="6" name="Footer Placeholder 5"/>
          <p:cNvSpPr>
            <a:spLocks noGrp="1"/>
          </p:cNvSpPr>
          <p:nvPr>
            <p:ph type="ftr" sz="quarter" idx="11"/>
          </p:nvPr>
        </p:nvSpPr>
        <p:spPr/>
        <p:txBody>
          <a:bodyPr/>
          <a:lstStyle/>
          <a:p>
            <a:r>
              <a:rPr lang="en-IN"/>
              <a:t>NSTI(NOIDA)</a:t>
            </a:r>
          </a:p>
        </p:txBody>
      </p:sp>
      <p:sp>
        <p:nvSpPr>
          <p:cNvPr id="7" name="Slide Number Placeholder 6"/>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2914841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15C2E4-CBAC-455F-8A76-2AC509A5085E}" type="datetime1">
              <a:rPr lang="en-IN" smtClean="0"/>
              <a:t>07-04-2023</a:t>
            </a:fld>
            <a:endParaRPr lang="en-IN"/>
          </a:p>
        </p:txBody>
      </p:sp>
      <p:sp>
        <p:nvSpPr>
          <p:cNvPr id="8" name="Footer Placeholder 7"/>
          <p:cNvSpPr>
            <a:spLocks noGrp="1"/>
          </p:cNvSpPr>
          <p:nvPr>
            <p:ph type="ftr" sz="quarter" idx="11"/>
          </p:nvPr>
        </p:nvSpPr>
        <p:spPr/>
        <p:txBody>
          <a:bodyPr/>
          <a:lstStyle/>
          <a:p>
            <a:r>
              <a:rPr lang="en-IN"/>
              <a:t>NSTI(NOIDA)</a:t>
            </a:r>
          </a:p>
        </p:txBody>
      </p:sp>
      <p:sp>
        <p:nvSpPr>
          <p:cNvPr id="9" name="Slide Number Placeholder 8"/>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336311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7BE393-BA40-4A4B-991F-4CE7EB465B83}" type="datetime1">
              <a:rPr lang="en-IN" smtClean="0"/>
              <a:t>07-04-2023</a:t>
            </a:fld>
            <a:endParaRPr lang="en-IN"/>
          </a:p>
        </p:txBody>
      </p:sp>
      <p:sp>
        <p:nvSpPr>
          <p:cNvPr id="4" name="Footer Placeholder 3"/>
          <p:cNvSpPr>
            <a:spLocks noGrp="1"/>
          </p:cNvSpPr>
          <p:nvPr>
            <p:ph type="ftr" sz="quarter" idx="11"/>
          </p:nvPr>
        </p:nvSpPr>
        <p:spPr/>
        <p:txBody>
          <a:bodyPr/>
          <a:lstStyle/>
          <a:p>
            <a:r>
              <a:rPr lang="en-IN"/>
              <a:t>NSTI(NOIDA)</a:t>
            </a:r>
          </a:p>
        </p:txBody>
      </p:sp>
      <p:sp>
        <p:nvSpPr>
          <p:cNvPr id="5" name="Slide Number Placeholder 4"/>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56057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2F8B14F-00D5-4CAD-B027-7857D2F0A34D}" type="datetime1">
              <a:rPr lang="en-IN" smtClean="0"/>
              <a:t>07-04-2023</a:t>
            </a:fld>
            <a:endParaRPr lang="en-IN"/>
          </a:p>
        </p:txBody>
      </p:sp>
      <p:sp>
        <p:nvSpPr>
          <p:cNvPr id="3" name="Footer Placeholder 2"/>
          <p:cNvSpPr>
            <a:spLocks noGrp="1"/>
          </p:cNvSpPr>
          <p:nvPr>
            <p:ph type="ftr" sz="quarter" idx="11"/>
          </p:nvPr>
        </p:nvSpPr>
        <p:spPr/>
        <p:txBody>
          <a:bodyPr/>
          <a:lstStyle/>
          <a:p>
            <a:r>
              <a:rPr lang="en-IN"/>
              <a:t>NSTI(NOIDA)</a:t>
            </a:r>
          </a:p>
        </p:txBody>
      </p:sp>
      <p:sp>
        <p:nvSpPr>
          <p:cNvPr id="4" name="Slide Number Placeholder 3"/>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3261572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15C2E4-CBAC-455F-8A76-2AC509A5085E}" type="datetime1">
              <a:rPr lang="en-IN" smtClean="0"/>
              <a:t>07-04-2023</a:t>
            </a:fld>
            <a:endParaRPr lang="en-IN"/>
          </a:p>
        </p:txBody>
      </p:sp>
      <p:sp>
        <p:nvSpPr>
          <p:cNvPr id="6" name="Footer Placeholder 5"/>
          <p:cNvSpPr>
            <a:spLocks noGrp="1"/>
          </p:cNvSpPr>
          <p:nvPr>
            <p:ph type="ftr" sz="quarter" idx="11"/>
          </p:nvPr>
        </p:nvSpPr>
        <p:spPr/>
        <p:txBody>
          <a:bodyPr/>
          <a:lstStyle/>
          <a:p>
            <a:r>
              <a:rPr lang="en-IN"/>
              <a:t>NSTI(NOIDA)</a:t>
            </a:r>
          </a:p>
        </p:txBody>
      </p:sp>
      <p:sp>
        <p:nvSpPr>
          <p:cNvPr id="7" name="Slide Number Placeholder 6"/>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1751247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58107D-F1D4-44A4-8E68-DCBAC0F695CD}" type="datetime1">
              <a:rPr lang="en-IN" smtClean="0"/>
              <a:t>07-04-2023</a:t>
            </a:fld>
            <a:endParaRPr lang="en-IN"/>
          </a:p>
        </p:txBody>
      </p:sp>
      <p:sp>
        <p:nvSpPr>
          <p:cNvPr id="6" name="Footer Placeholder 5"/>
          <p:cNvSpPr>
            <a:spLocks noGrp="1"/>
          </p:cNvSpPr>
          <p:nvPr>
            <p:ph type="ftr" sz="quarter" idx="11"/>
          </p:nvPr>
        </p:nvSpPr>
        <p:spPr/>
        <p:txBody>
          <a:bodyPr/>
          <a:lstStyle/>
          <a:p>
            <a:r>
              <a:rPr lang="en-IN"/>
              <a:t>NSTI(NOIDA)</a:t>
            </a:r>
          </a:p>
        </p:txBody>
      </p:sp>
      <p:sp>
        <p:nvSpPr>
          <p:cNvPr id="7" name="Slide Number Placeholder 6"/>
          <p:cNvSpPr>
            <a:spLocks noGrp="1"/>
          </p:cNvSpPr>
          <p:nvPr>
            <p:ph type="sldNum" sz="quarter" idx="12"/>
          </p:nvPr>
        </p:nvSpPr>
        <p:spPr/>
        <p:txBody>
          <a:bodyPr/>
          <a:lstStyle/>
          <a:p>
            <a:fld id="{4B782139-F794-405E-BC37-5564B18866AD}" type="slidenum">
              <a:rPr lang="en-IN" smtClean="0"/>
              <a:t>‹#›</a:t>
            </a:fld>
            <a:endParaRPr lang="en-IN"/>
          </a:p>
        </p:txBody>
      </p:sp>
    </p:spTree>
    <p:extLst>
      <p:ext uri="{BB962C8B-B14F-4D97-AF65-F5344CB8AC3E}">
        <p14:creationId xmlns:p14="http://schemas.microsoft.com/office/powerpoint/2010/main" val="448901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215C2E4-CBAC-455F-8A76-2AC509A5085E}" type="datetime1">
              <a:rPr lang="en-IN" smtClean="0"/>
              <a:t>07-04-2023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r>
              <a:rPr lang="en-IN"/>
              <a:t>NSTI(NOIDA)</a:t>
            </a: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B782139-F794-405E-BC37-5564B18866AD}" type="slidenum">
              <a:rPr lang="en-IN" smtClean="0"/>
              <a:t>‹#›</a:t>
            </a:fld>
            <a:endParaRPr lang="en-IN"/>
          </a:p>
        </p:txBody>
      </p:sp>
    </p:spTree>
    <p:extLst>
      <p:ext uri="{BB962C8B-B14F-4D97-AF65-F5344CB8AC3E}">
        <p14:creationId xmlns:p14="http://schemas.microsoft.com/office/powerpoint/2010/main" val="17497655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gif"/><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800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3CF9-5FC9-2F8C-9FB6-5A5DB4A95658}"/>
              </a:ext>
            </a:extLst>
          </p:cNvPr>
          <p:cNvSpPr>
            <a:spLocks noGrp="1"/>
          </p:cNvSpPr>
          <p:nvPr>
            <p:ph type="title"/>
          </p:nvPr>
        </p:nvSpPr>
        <p:spPr>
          <a:xfrm>
            <a:off x="913774" y="609600"/>
            <a:ext cx="10364451" cy="1596177"/>
          </a:xfrm>
          <a:blipFill>
            <a:blip r:embed="rId2"/>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127000">
              <a:srgbClr val="F8F8F8"/>
            </a:glow>
            <a:softEdge rad="12700"/>
          </a:effectLst>
          <a:scene3d>
            <a:camera prst="perspectiveFront"/>
            <a:lightRig rig="threePt" dir="t"/>
          </a:scene3d>
        </p:spPr>
        <p:txBody>
          <a:bodyPr>
            <a:normAutofit/>
          </a:bodyPr>
          <a:lstStyle/>
          <a:p>
            <a:r>
              <a:rPr lang="en-US" sz="9600" dirty="0"/>
              <a:t>CONTENT</a:t>
            </a:r>
          </a:p>
        </p:txBody>
      </p:sp>
      <p:sp>
        <p:nvSpPr>
          <p:cNvPr id="3" name="Content Placeholder 2">
            <a:extLst>
              <a:ext uri="{FF2B5EF4-FFF2-40B4-BE49-F238E27FC236}">
                <a16:creationId xmlns:a16="http://schemas.microsoft.com/office/drawing/2014/main" id="{741649B0-8F6A-FA4E-F199-4F03909E5233}"/>
              </a:ext>
            </a:extLst>
          </p:cNvPr>
          <p:cNvSpPr>
            <a:spLocks noGrp="1"/>
          </p:cNvSpPr>
          <p:nvPr>
            <p:ph idx="1"/>
          </p:nvPr>
        </p:nvSpPr>
        <p:spPr>
          <a:xfrm>
            <a:off x="913774" y="2367093"/>
            <a:ext cx="10364452" cy="3424107"/>
          </a:xfrm>
          <a:pattFill prst="pct5">
            <a:fgClr>
              <a:schemeClr val="accent1"/>
            </a:fgClr>
            <a:bgClr>
              <a:schemeClr val="bg1"/>
            </a:bgClr>
          </a:pattFill>
        </p:spPr>
        <p:txBody>
          <a:bodyPr>
            <a:normAutofit fontScale="70000" lnSpcReduction="20000"/>
          </a:bodyPr>
          <a:lstStyle/>
          <a:p>
            <a:r>
              <a:rPr lang="en-US" dirty="0"/>
              <a:t>CABLES</a:t>
            </a:r>
          </a:p>
          <a:p>
            <a:r>
              <a:rPr lang="en-US" dirty="0"/>
              <a:t>COAXIAL CABLES</a:t>
            </a:r>
          </a:p>
          <a:p>
            <a:r>
              <a:rPr lang="en-US" dirty="0"/>
              <a:t>APPLICATION OF CO-AXIAL CABLES</a:t>
            </a:r>
          </a:p>
          <a:p>
            <a:r>
              <a:rPr lang="en-US" dirty="0"/>
              <a:t>FIBER OPTIC CABLE</a:t>
            </a:r>
          </a:p>
          <a:p>
            <a:r>
              <a:rPr lang="en-US" dirty="0"/>
              <a:t>WHAT IS FIBER OPTIC CABLES USED FOR?</a:t>
            </a:r>
          </a:p>
          <a:p>
            <a:r>
              <a:rPr lang="en-US" dirty="0"/>
              <a:t>ADVANTAGES AND DISADVANTAGES OF OPTICAL FIBER</a:t>
            </a:r>
          </a:p>
          <a:p>
            <a:r>
              <a:rPr lang="en-US" dirty="0"/>
              <a:t>TWISTED PAIR CABLES</a:t>
            </a:r>
          </a:p>
          <a:p>
            <a:r>
              <a:rPr lang="en-US" dirty="0"/>
              <a:t>STP(SHIELDED TWISTED PAIR)</a:t>
            </a:r>
          </a:p>
          <a:p>
            <a:r>
              <a:rPr lang="en-US" dirty="0"/>
              <a:t>UTP(UNSHIELDED TWISTED PAIR)</a:t>
            </a:r>
          </a:p>
          <a:p>
            <a:r>
              <a:rPr lang="en-US" dirty="0"/>
              <a:t>DIFFERENCE BETWEEN STP &amp; UTP</a:t>
            </a:r>
          </a:p>
          <a:p>
            <a:endParaRPr lang="en-US" dirty="0"/>
          </a:p>
        </p:txBody>
      </p:sp>
      <p:sp>
        <p:nvSpPr>
          <p:cNvPr id="4" name="Footer Placeholder 3">
            <a:extLst>
              <a:ext uri="{FF2B5EF4-FFF2-40B4-BE49-F238E27FC236}">
                <a16:creationId xmlns:a16="http://schemas.microsoft.com/office/drawing/2014/main" id="{4D82913C-E00B-9E7F-BC47-E07A44349BDE}"/>
              </a:ext>
            </a:extLst>
          </p:cNvPr>
          <p:cNvSpPr>
            <a:spLocks noGrp="1"/>
          </p:cNvSpPr>
          <p:nvPr>
            <p:ph type="ftr" sz="quarter" idx="11"/>
          </p:nvPr>
        </p:nvSpPr>
        <p:spPr>
          <a:xfrm>
            <a:off x="85061" y="6156251"/>
            <a:ext cx="2700670" cy="701749"/>
          </a:xfrm>
        </p:spPr>
        <p:txBody>
          <a:bodyPr/>
          <a:lstStyle/>
          <a:p>
            <a:r>
              <a:rPr lang="en-IN" dirty="0"/>
              <a:t>NSTI(NOIDA)</a:t>
            </a:r>
          </a:p>
        </p:txBody>
      </p:sp>
      <p:sp>
        <p:nvSpPr>
          <p:cNvPr id="5" name="Slide Number Placeholder 4">
            <a:extLst>
              <a:ext uri="{FF2B5EF4-FFF2-40B4-BE49-F238E27FC236}">
                <a16:creationId xmlns:a16="http://schemas.microsoft.com/office/drawing/2014/main" id="{64BB2CFF-67CE-0E61-F0BE-BD386DA08D04}"/>
              </a:ext>
            </a:extLst>
          </p:cNvPr>
          <p:cNvSpPr>
            <a:spLocks noGrp="1"/>
          </p:cNvSpPr>
          <p:nvPr>
            <p:ph type="sldNum" sz="quarter" idx="12"/>
          </p:nvPr>
        </p:nvSpPr>
        <p:spPr>
          <a:xfrm>
            <a:off x="10896117" y="6324562"/>
            <a:ext cx="764215" cy="365125"/>
          </a:xfrm>
        </p:spPr>
        <p:txBody>
          <a:bodyPr/>
          <a:lstStyle/>
          <a:p>
            <a:fld id="{4B782139-F794-405E-BC37-5564B18866AD}" type="slidenum">
              <a:rPr lang="en-IN" sz="1200" b="1" smtClean="0"/>
              <a:t>1</a:t>
            </a:fld>
            <a:endParaRPr lang="en-IN" sz="1200" b="1" dirty="0"/>
          </a:p>
        </p:txBody>
      </p:sp>
    </p:spTree>
    <p:extLst>
      <p:ext uri="{BB962C8B-B14F-4D97-AF65-F5344CB8AC3E}">
        <p14:creationId xmlns:p14="http://schemas.microsoft.com/office/powerpoint/2010/main" val="34945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title"/>
          </p:nvPr>
        </p:nvSpPr>
        <p:sp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r>
              <a:rPr lang="en-IN" sz="6000" dirty="0"/>
              <a:t> TWISTED PAIR CABLES</a:t>
            </a:r>
            <a:r>
              <a:rPr lang="en-IN" dirty="0"/>
              <a:t>--</a:t>
            </a:r>
          </a:p>
        </p:txBody>
      </p:sp>
      <p:sp>
        <p:nvSpPr>
          <p:cNvPr id="3" name="Content Placeholder 2"/>
          <p:cNvSpPr>
            <a:spLocks noGrp="1"/>
          </p:cNvSpPr>
          <p:nvPr>
            <p:ph sz="half" idx="1"/>
          </p:nvPr>
        </p:nvSpPr>
        <p:spPr/>
        <p:txBody>
          <a:bodyPr/>
          <a:lstStyle/>
          <a:p>
            <a:r>
              <a:rPr lang="en-IN" dirty="0"/>
              <a:t>A pair of wires forms a circuit that can transmit data.</a:t>
            </a:r>
          </a:p>
          <a:p>
            <a:r>
              <a:rPr lang="en-IN" dirty="0"/>
              <a:t>The pairs are twisted to provide protection against crosstalk.</a:t>
            </a:r>
          </a:p>
          <a:p>
            <a:r>
              <a:rPr lang="en-IN" dirty="0"/>
              <a:t>Twisted pair cabling comes in two varieties: </a:t>
            </a:r>
          </a:p>
          <a:p>
            <a:pPr marL="0" indent="0">
              <a:buNone/>
            </a:pPr>
            <a:r>
              <a:rPr lang="en-IN" b="1" dirty="0"/>
              <a:t>       Shielded and unshielded</a:t>
            </a:r>
          </a:p>
          <a:p>
            <a:pPr marL="0" indent="0">
              <a:buNone/>
            </a:pPr>
            <a:r>
              <a:rPr lang="en-IN" dirty="0"/>
              <a:t>Shielded – STP</a:t>
            </a:r>
          </a:p>
          <a:p>
            <a:pPr marL="0" indent="0">
              <a:buNone/>
            </a:pPr>
            <a:r>
              <a:rPr lang="en-IN" dirty="0"/>
              <a:t>Unshielded – UTP</a:t>
            </a:r>
          </a:p>
          <a:p>
            <a:pPr lvl="6"/>
            <a:endParaRPr lang="en-IN" b="1" dirty="0"/>
          </a:p>
        </p:txBody>
      </p:sp>
      <p:pic>
        <p:nvPicPr>
          <p:cNvPr id="5" name="Content Placeholder 4"/>
          <p:cNvPicPr>
            <a:picLocks noGrp="1" noChangeAspect="1"/>
          </p:cNvPicPr>
          <p:nvPr>
            <p:ph sz="half" idx="2"/>
          </p:nvPr>
        </p:nvPicPr>
        <p:blipFill>
          <a:blip r:embed="rId2"/>
          <a:stretch>
            <a:fillRect/>
          </a:stretch>
        </p:blipFill>
        <p:spPr>
          <a:xfrm>
            <a:off x="6412995" y="2286000"/>
            <a:ext cx="5181600" cy="3898424"/>
          </a:xfrm>
          <a:prstGeom prst="rect">
            <a:avLst/>
          </a:prstGeom>
        </p:spPr>
      </p:pic>
      <p:sp>
        <p:nvSpPr>
          <p:cNvPr id="8" name="Footer Placeholder 7">
            <a:extLst>
              <a:ext uri="{FF2B5EF4-FFF2-40B4-BE49-F238E27FC236}">
                <a16:creationId xmlns:a16="http://schemas.microsoft.com/office/drawing/2014/main" id="{ABD9376A-2EDF-620C-DEC3-E771E062AD67}"/>
              </a:ext>
            </a:extLst>
          </p:cNvPr>
          <p:cNvSpPr>
            <a:spLocks noGrp="1"/>
          </p:cNvSpPr>
          <p:nvPr>
            <p:ph type="ftr" sz="quarter" idx="11"/>
          </p:nvPr>
        </p:nvSpPr>
        <p:spPr>
          <a:xfrm>
            <a:off x="170121" y="6411433"/>
            <a:ext cx="1594884" cy="446567"/>
          </a:xfrm>
        </p:spPr>
        <p:txBody>
          <a:bodyPr/>
          <a:lstStyle/>
          <a:p>
            <a:r>
              <a:rPr lang="en-IN" dirty="0"/>
              <a:t>NSTI(NOIDA)</a:t>
            </a:r>
          </a:p>
        </p:txBody>
      </p:sp>
      <p:sp>
        <p:nvSpPr>
          <p:cNvPr id="4" name="Slide Number Placeholder 3">
            <a:extLst>
              <a:ext uri="{FF2B5EF4-FFF2-40B4-BE49-F238E27FC236}">
                <a16:creationId xmlns:a16="http://schemas.microsoft.com/office/drawing/2014/main" id="{747F42A8-6E6B-DE1D-6FA8-496BF0C42302}"/>
              </a:ext>
            </a:extLst>
          </p:cNvPr>
          <p:cNvSpPr>
            <a:spLocks noGrp="1"/>
          </p:cNvSpPr>
          <p:nvPr>
            <p:ph type="sldNum" sz="quarter" idx="12"/>
          </p:nvPr>
        </p:nvSpPr>
        <p:spPr>
          <a:xfrm>
            <a:off x="11066906" y="6404276"/>
            <a:ext cx="764215" cy="365125"/>
          </a:xfrm>
        </p:spPr>
        <p:txBody>
          <a:bodyPr/>
          <a:lstStyle/>
          <a:p>
            <a:fld id="{4B782139-F794-405E-BC37-5564B18866AD}" type="slidenum">
              <a:rPr lang="en-IN" sz="1200" b="1" smtClean="0"/>
              <a:t>10</a:t>
            </a:fld>
            <a:endParaRPr lang="en-IN" b="1" dirty="0"/>
          </a:p>
        </p:txBody>
      </p:sp>
      <p:pic>
        <p:nvPicPr>
          <p:cNvPr id="6" name="Picture 2" descr="Edunet Foundation-Delhi- CSR Organization profile">
            <a:extLst>
              <a:ext uri="{FF2B5EF4-FFF2-40B4-BE49-F238E27FC236}">
                <a16:creationId xmlns:a16="http://schemas.microsoft.com/office/drawing/2014/main" id="{B2AFE89D-F10F-EC9E-4C25-A9F443B0E5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92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5961B88A-7D83-96BE-3E7F-6AD937308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189756" cy="80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79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597798" cy="1179449"/>
          </a:xfrm>
          <a:pattFill prst="ltHorz">
            <a:fgClr>
              <a:schemeClr val="bg2">
                <a:lumMod val="40000"/>
                <a:lumOff val="60000"/>
              </a:schemeClr>
            </a:fgClr>
            <a:bgClr>
              <a:schemeClr val="bg1"/>
            </a:bgClr>
          </a:pattFill>
        </p:spPr>
        <p:txBody>
          <a:bodyPr/>
          <a:lstStyle/>
          <a:p>
            <a:r>
              <a:rPr lang="en-IN" dirty="0"/>
              <a:t>SHIELD TWISTED PAIR (STP) CABLES</a:t>
            </a:r>
          </a:p>
        </p:txBody>
      </p:sp>
      <p:sp>
        <p:nvSpPr>
          <p:cNvPr id="3" name="Content Placeholder 2"/>
          <p:cNvSpPr>
            <a:spLocks noGrp="1"/>
          </p:cNvSpPr>
          <p:nvPr>
            <p:ph sz="half" idx="1"/>
          </p:nvPr>
        </p:nvSpPr>
        <p:spPr/>
        <p:txBody>
          <a:bodyPr>
            <a:normAutofit lnSpcReduction="10000"/>
          </a:bodyPr>
          <a:lstStyle/>
          <a:p>
            <a:pPr>
              <a:buFont typeface="Wingdings" panose="05000000000000000000" pitchFamily="2" charset="2"/>
              <a:buChar char="§"/>
            </a:pPr>
            <a:r>
              <a:rPr lang="en-IN" dirty="0"/>
              <a:t>Shielded twisted pair (STP) cables additionally have an overall conducting metallic shields covering four twisted pair wires.</a:t>
            </a:r>
          </a:p>
          <a:p>
            <a:pPr>
              <a:buFont typeface="Wingdings" panose="05000000000000000000" pitchFamily="2" charset="2"/>
              <a:buChar char="§"/>
            </a:pPr>
            <a:r>
              <a:rPr lang="en-IN" dirty="0"/>
              <a:t>There mat be another conducting metallic shields covering individual twisted pairs also.</a:t>
            </a:r>
          </a:p>
          <a:p>
            <a:pPr>
              <a:buFont typeface="Wingdings" panose="05000000000000000000" pitchFamily="2" charset="2"/>
              <a:buChar char="§"/>
            </a:pPr>
            <a:r>
              <a:rPr lang="en-IN" dirty="0"/>
              <a:t>These metallic shields blocks out electromagnetic interference to prevent unwanted noise from the communication circuit.</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7858" y="2286000"/>
            <a:ext cx="5364957" cy="4148455"/>
          </a:xfrm>
        </p:spPr>
      </p:pic>
      <p:sp>
        <p:nvSpPr>
          <p:cNvPr id="8" name="Footer Placeholder 7">
            <a:extLst>
              <a:ext uri="{FF2B5EF4-FFF2-40B4-BE49-F238E27FC236}">
                <a16:creationId xmlns:a16="http://schemas.microsoft.com/office/drawing/2014/main" id="{464E3DE7-5B76-266C-32CB-1D8C7A19245E}"/>
              </a:ext>
            </a:extLst>
          </p:cNvPr>
          <p:cNvSpPr>
            <a:spLocks noGrp="1"/>
          </p:cNvSpPr>
          <p:nvPr>
            <p:ph type="ftr" sz="quarter" idx="11"/>
          </p:nvPr>
        </p:nvSpPr>
        <p:spPr>
          <a:xfrm>
            <a:off x="287080" y="6309360"/>
            <a:ext cx="1892594" cy="389152"/>
          </a:xfrm>
        </p:spPr>
        <p:txBody>
          <a:bodyPr/>
          <a:lstStyle/>
          <a:p>
            <a:r>
              <a:rPr lang="en-IN" dirty="0"/>
              <a:t>NSTI(NOIDA)</a:t>
            </a:r>
          </a:p>
        </p:txBody>
      </p:sp>
      <p:sp>
        <p:nvSpPr>
          <p:cNvPr id="4" name="Slide Number Placeholder 3">
            <a:extLst>
              <a:ext uri="{FF2B5EF4-FFF2-40B4-BE49-F238E27FC236}">
                <a16:creationId xmlns:a16="http://schemas.microsoft.com/office/drawing/2014/main" id="{45E8483E-9077-2E97-2823-E97DA7F9F98B}"/>
              </a:ext>
            </a:extLst>
          </p:cNvPr>
          <p:cNvSpPr>
            <a:spLocks noGrp="1"/>
          </p:cNvSpPr>
          <p:nvPr>
            <p:ph type="sldNum" sz="quarter" idx="12"/>
          </p:nvPr>
        </p:nvSpPr>
        <p:spPr>
          <a:xfrm>
            <a:off x="11419367" y="6539023"/>
            <a:ext cx="563525" cy="284585"/>
          </a:xfrm>
        </p:spPr>
        <p:txBody>
          <a:bodyPr/>
          <a:lstStyle/>
          <a:p>
            <a:fld id="{4B782139-F794-405E-BC37-5564B18866AD}" type="slidenum">
              <a:rPr lang="en-IN" sz="1100" b="1" smtClean="0"/>
              <a:t>11</a:t>
            </a:fld>
            <a:endParaRPr lang="en-IN" sz="1100" b="1" dirty="0"/>
          </a:p>
        </p:txBody>
      </p:sp>
      <p:pic>
        <p:nvPicPr>
          <p:cNvPr id="5" name="Picture 2" descr="Edunet Foundation-Delhi- CSR Organization profile">
            <a:extLst>
              <a:ext uri="{FF2B5EF4-FFF2-40B4-BE49-F238E27FC236}">
                <a16:creationId xmlns:a16="http://schemas.microsoft.com/office/drawing/2014/main" id="{873DB70F-762E-D7D3-E9B0-AB7131CEE7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082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BM and NASSCOM Foundation make about 5000 students employment ready">
            <a:extLst>
              <a:ext uri="{FF2B5EF4-FFF2-40B4-BE49-F238E27FC236}">
                <a16:creationId xmlns:a16="http://schemas.microsoft.com/office/drawing/2014/main" id="{DDE21101-647E-C3D0-6633-D738B97DF2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1110409" cy="75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18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B8C92-7223-A561-BF9F-14CDE16DA47D}"/>
              </a:ext>
            </a:extLst>
          </p:cNvPr>
          <p:cNvSpPr>
            <a:spLocks noGrp="1"/>
          </p:cNvSpPr>
          <p:nvPr>
            <p:ph type="title"/>
          </p:nvPr>
        </p:nvSpPr>
        <p:spPr>
          <a:blipFill>
            <a:blip r:embed="rId2"/>
            <a:tile tx="0" ty="0" sx="100000" sy="100000" flip="none" algn="tl"/>
          </a:blipFill>
        </p:spPr>
        <p:txBody>
          <a:bodyPr>
            <a:normAutofit/>
          </a:bodyPr>
          <a:lstStyle/>
          <a:p>
            <a:r>
              <a:rPr lang="en-US" sz="4800" dirty="0"/>
              <a:t>UNSHIELDED TWISTED PAIR (UTP)</a:t>
            </a:r>
          </a:p>
        </p:txBody>
      </p:sp>
      <p:sp>
        <p:nvSpPr>
          <p:cNvPr id="3" name="Content Placeholder 2">
            <a:extLst>
              <a:ext uri="{FF2B5EF4-FFF2-40B4-BE49-F238E27FC236}">
                <a16:creationId xmlns:a16="http://schemas.microsoft.com/office/drawing/2014/main" id="{EF9171E1-5EE5-88EB-A9A5-17EF2F92BF97}"/>
              </a:ext>
            </a:extLst>
          </p:cNvPr>
          <p:cNvSpPr>
            <a:spLocks noGrp="1"/>
          </p:cNvSpPr>
          <p:nvPr>
            <p:ph sz="half" idx="1"/>
          </p:nvPr>
        </p:nvSpPr>
        <p:spPr/>
        <p:txBody>
          <a:bodyPr/>
          <a:lstStyle/>
          <a:p>
            <a:r>
              <a:rPr lang="en-US" dirty="0"/>
              <a:t>Unshielded twisted pair (UTP) cable is the most common networking media .</a:t>
            </a:r>
          </a:p>
          <a:p>
            <a:r>
              <a:rPr lang="en-US" dirty="0"/>
              <a:t>Unshielded twisted pair (UTP) consists of four pairs of thin , copper wires covered in color-coded plastic insulation that are twisted together.</a:t>
            </a:r>
          </a:p>
        </p:txBody>
      </p:sp>
      <p:pic>
        <p:nvPicPr>
          <p:cNvPr id="2050" name="Picture 2" descr="What Is Unshielded-Twisted-Pair (UTP) Cable – Fosco Connect">
            <a:extLst>
              <a:ext uri="{FF2B5EF4-FFF2-40B4-BE49-F238E27FC236}">
                <a16:creationId xmlns:a16="http://schemas.microsoft.com/office/drawing/2014/main" id="{BC92DBB0-9994-66E0-7E8B-1A02487963E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258676" y="2463579"/>
            <a:ext cx="4019550" cy="395407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B1E39B8A-9545-F522-679A-300192E36C9A}"/>
              </a:ext>
            </a:extLst>
          </p:cNvPr>
          <p:cNvSpPr>
            <a:spLocks noGrp="1"/>
          </p:cNvSpPr>
          <p:nvPr>
            <p:ph type="ftr" sz="quarter" idx="11"/>
          </p:nvPr>
        </p:nvSpPr>
        <p:spPr/>
        <p:txBody>
          <a:bodyPr/>
          <a:lstStyle/>
          <a:p>
            <a:r>
              <a:rPr lang="en-IN"/>
              <a:t>NSTI(NOIDA)</a:t>
            </a:r>
          </a:p>
        </p:txBody>
      </p:sp>
      <p:sp>
        <p:nvSpPr>
          <p:cNvPr id="5" name="Slide Number Placeholder 4">
            <a:extLst>
              <a:ext uri="{FF2B5EF4-FFF2-40B4-BE49-F238E27FC236}">
                <a16:creationId xmlns:a16="http://schemas.microsoft.com/office/drawing/2014/main" id="{4DC24D9F-C097-61B8-7D41-787626943CD6}"/>
              </a:ext>
            </a:extLst>
          </p:cNvPr>
          <p:cNvSpPr>
            <a:spLocks noGrp="1"/>
          </p:cNvSpPr>
          <p:nvPr>
            <p:ph type="sldNum" sz="quarter" idx="12"/>
          </p:nvPr>
        </p:nvSpPr>
        <p:spPr/>
        <p:txBody>
          <a:bodyPr/>
          <a:lstStyle/>
          <a:p>
            <a:fld id="{4B782139-F794-405E-BC37-5564B18866AD}" type="slidenum">
              <a:rPr lang="en-IN" smtClean="0"/>
              <a:t>12</a:t>
            </a:fld>
            <a:endParaRPr lang="en-IN"/>
          </a:p>
        </p:txBody>
      </p:sp>
      <p:pic>
        <p:nvPicPr>
          <p:cNvPr id="6" name="Picture 2" descr="Edunet Foundation-Delhi- CSR Organization profile">
            <a:extLst>
              <a:ext uri="{FF2B5EF4-FFF2-40B4-BE49-F238E27FC236}">
                <a16:creationId xmlns:a16="http://schemas.microsoft.com/office/drawing/2014/main" id="{6541FCAE-AEAE-E26C-7968-750A191C8F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892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30F0794A-64F3-30F8-10DD-D4BC7BAC5D4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0"/>
            <a:ext cx="1004990" cy="68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970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E3DA-36D3-9A71-9636-F93BE77EA85F}"/>
              </a:ext>
            </a:extLst>
          </p:cNvPr>
          <p:cNvSpPr>
            <a:spLocks noGrp="1"/>
          </p:cNvSpPr>
          <p:nvPr>
            <p:ph type="title"/>
          </p:nvPr>
        </p:nvSpPr>
        <p:spPr/>
        <p:txBody>
          <a:bodyPr/>
          <a:lstStyle/>
          <a:p>
            <a:r>
              <a:rPr lang="en-US" dirty="0"/>
              <a:t>STRAIGHT OR CROSSOVER</a:t>
            </a:r>
          </a:p>
        </p:txBody>
      </p:sp>
      <p:sp>
        <p:nvSpPr>
          <p:cNvPr id="3" name="Content Placeholder 2">
            <a:extLst>
              <a:ext uri="{FF2B5EF4-FFF2-40B4-BE49-F238E27FC236}">
                <a16:creationId xmlns:a16="http://schemas.microsoft.com/office/drawing/2014/main" id="{48016545-FE7B-1C84-00B7-DE1AC07F4D15}"/>
              </a:ext>
            </a:extLst>
          </p:cNvPr>
          <p:cNvSpPr>
            <a:spLocks noGrp="1"/>
          </p:cNvSpPr>
          <p:nvPr>
            <p:ph idx="1"/>
          </p:nvPr>
        </p:nvSpPr>
        <p:spPr/>
        <p:txBody>
          <a:bodyPr>
            <a:normAutofit fontScale="55000" lnSpcReduction="20000"/>
          </a:bodyPr>
          <a:lstStyle/>
          <a:p>
            <a:r>
              <a:rPr lang="en-US" b="1" i="1" dirty="0"/>
              <a:t>Use straight-through cables for the following cabling</a:t>
            </a:r>
            <a:r>
              <a:rPr lang="en-US" dirty="0"/>
              <a:t>:</a:t>
            </a:r>
          </a:p>
          <a:p>
            <a:pPr>
              <a:buFont typeface="Wingdings" panose="05000000000000000000" pitchFamily="2" charset="2"/>
              <a:buChar char="Ø"/>
            </a:pPr>
            <a:r>
              <a:rPr lang="en-US" dirty="0"/>
              <a:t>Switch to Router</a:t>
            </a:r>
          </a:p>
          <a:p>
            <a:pPr>
              <a:buFont typeface="Wingdings" panose="05000000000000000000" pitchFamily="2" charset="2"/>
              <a:buChar char="Ø"/>
            </a:pPr>
            <a:r>
              <a:rPr lang="en-US" dirty="0"/>
              <a:t>Switch to PC or Server</a:t>
            </a:r>
          </a:p>
          <a:p>
            <a:pPr>
              <a:buFont typeface="Wingdings" panose="05000000000000000000" pitchFamily="2" charset="2"/>
              <a:buChar char="Ø"/>
            </a:pPr>
            <a:r>
              <a:rPr lang="en-US" dirty="0"/>
              <a:t>Hub to PC or Server</a:t>
            </a:r>
          </a:p>
          <a:p>
            <a:r>
              <a:rPr lang="en-US" b="1" i="1" dirty="0"/>
              <a:t>Use crossover cable the following cabling</a:t>
            </a:r>
            <a:r>
              <a:rPr lang="en-US" dirty="0"/>
              <a:t>:</a:t>
            </a:r>
          </a:p>
          <a:p>
            <a:pPr>
              <a:buFont typeface="Wingdings" panose="05000000000000000000" pitchFamily="2" charset="2"/>
              <a:buChar char="Ø"/>
            </a:pPr>
            <a:r>
              <a:rPr lang="en-US" dirty="0"/>
              <a:t>Switch to Switch</a:t>
            </a:r>
          </a:p>
          <a:p>
            <a:pPr>
              <a:buFont typeface="Wingdings" panose="05000000000000000000" pitchFamily="2" charset="2"/>
              <a:buChar char="Ø"/>
            </a:pPr>
            <a:r>
              <a:rPr lang="en-US" dirty="0"/>
              <a:t>Switch to Hub</a:t>
            </a:r>
          </a:p>
          <a:p>
            <a:pPr>
              <a:buFont typeface="Wingdings" panose="05000000000000000000" pitchFamily="2" charset="2"/>
              <a:buChar char="Ø"/>
            </a:pPr>
            <a:r>
              <a:rPr lang="en-US" dirty="0"/>
              <a:t>Hub to Hub</a:t>
            </a:r>
          </a:p>
          <a:p>
            <a:pPr>
              <a:buFont typeface="Wingdings" panose="05000000000000000000" pitchFamily="2" charset="2"/>
              <a:buChar char="Ø"/>
            </a:pPr>
            <a:r>
              <a:rPr lang="en-US" dirty="0"/>
              <a:t>Router to Router</a:t>
            </a:r>
          </a:p>
          <a:p>
            <a:pPr>
              <a:buFont typeface="Wingdings" panose="05000000000000000000" pitchFamily="2" charset="2"/>
              <a:buChar char="Ø"/>
            </a:pPr>
            <a:r>
              <a:rPr lang="en-US" dirty="0"/>
              <a:t>PC to PC</a:t>
            </a:r>
          </a:p>
          <a:p>
            <a:pPr>
              <a:buFont typeface="Wingdings" panose="05000000000000000000" pitchFamily="2" charset="2"/>
              <a:buChar char="Ø"/>
            </a:pPr>
            <a:r>
              <a:rPr lang="en-US" dirty="0"/>
              <a:t>Router to PC</a:t>
            </a:r>
          </a:p>
        </p:txBody>
      </p:sp>
      <p:sp>
        <p:nvSpPr>
          <p:cNvPr id="7" name="Footer Placeholder 6">
            <a:extLst>
              <a:ext uri="{FF2B5EF4-FFF2-40B4-BE49-F238E27FC236}">
                <a16:creationId xmlns:a16="http://schemas.microsoft.com/office/drawing/2014/main" id="{DE91DAF7-1295-0C8A-7E24-291AB913A1C3}"/>
              </a:ext>
            </a:extLst>
          </p:cNvPr>
          <p:cNvSpPr>
            <a:spLocks noGrp="1"/>
          </p:cNvSpPr>
          <p:nvPr>
            <p:ph type="ftr" sz="quarter" idx="11"/>
          </p:nvPr>
        </p:nvSpPr>
        <p:spPr/>
        <p:txBody>
          <a:bodyPr/>
          <a:lstStyle/>
          <a:p>
            <a:r>
              <a:rPr lang="en-IN"/>
              <a:t>NSTI(NOIDA)</a:t>
            </a:r>
          </a:p>
        </p:txBody>
      </p:sp>
      <p:sp>
        <p:nvSpPr>
          <p:cNvPr id="4" name="Slide Number Placeholder 3">
            <a:extLst>
              <a:ext uri="{FF2B5EF4-FFF2-40B4-BE49-F238E27FC236}">
                <a16:creationId xmlns:a16="http://schemas.microsoft.com/office/drawing/2014/main" id="{90D8996D-BFE6-50E8-F70C-174DF4F05FBF}"/>
              </a:ext>
            </a:extLst>
          </p:cNvPr>
          <p:cNvSpPr>
            <a:spLocks noGrp="1"/>
          </p:cNvSpPr>
          <p:nvPr>
            <p:ph type="sldNum" sz="quarter" idx="12"/>
          </p:nvPr>
        </p:nvSpPr>
        <p:spPr/>
        <p:txBody>
          <a:bodyPr/>
          <a:lstStyle/>
          <a:p>
            <a:fld id="{4B782139-F794-405E-BC37-5564B18866AD}" type="slidenum">
              <a:rPr lang="en-IN" smtClean="0"/>
              <a:t>13</a:t>
            </a:fld>
            <a:endParaRPr lang="en-IN"/>
          </a:p>
        </p:txBody>
      </p:sp>
      <p:pic>
        <p:nvPicPr>
          <p:cNvPr id="5" name="Picture 2" descr="Edunet Foundation-Delhi- CSR Organization profile">
            <a:extLst>
              <a:ext uri="{FF2B5EF4-FFF2-40B4-BE49-F238E27FC236}">
                <a16:creationId xmlns:a16="http://schemas.microsoft.com/office/drawing/2014/main" id="{FFBE3EC9-EA2B-531D-AA52-46086015D7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2512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BM and NASSCOM Foundation make about 5000 students employment ready">
            <a:extLst>
              <a:ext uri="{FF2B5EF4-FFF2-40B4-BE49-F238E27FC236}">
                <a16:creationId xmlns:a16="http://schemas.microsoft.com/office/drawing/2014/main" id="{3404931F-DE97-E467-4E48-345CA2499E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0"/>
            <a:ext cx="1004990" cy="68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233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F3F3-29D1-5D96-A49A-2C9F91832456}"/>
              </a:ext>
            </a:extLst>
          </p:cNvPr>
          <p:cNvSpPr>
            <a:spLocks noGrp="1"/>
          </p:cNvSpPr>
          <p:nvPr>
            <p:ph type="title"/>
          </p:nvPr>
        </p:nvSpPr>
        <p:spPr/>
        <p:txBody>
          <a:bodyPr/>
          <a:lstStyle/>
          <a:p>
            <a:r>
              <a:rPr lang="en-US" dirty="0"/>
              <a:t>DIFFERENCE BETWEEN STP &amp; UTP</a:t>
            </a:r>
          </a:p>
        </p:txBody>
      </p:sp>
      <p:sp>
        <p:nvSpPr>
          <p:cNvPr id="3" name="Content Placeholder 2">
            <a:extLst>
              <a:ext uri="{FF2B5EF4-FFF2-40B4-BE49-F238E27FC236}">
                <a16:creationId xmlns:a16="http://schemas.microsoft.com/office/drawing/2014/main" id="{6D173115-9B2F-A5FA-B5E5-138EDD91503D}"/>
              </a:ext>
            </a:extLst>
          </p:cNvPr>
          <p:cNvSpPr>
            <a:spLocks noGrp="1"/>
          </p:cNvSpPr>
          <p:nvPr>
            <p:ph sz="half" idx="1"/>
          </p:nvPr>
        </p:nvSpPr>
        <p:spPr/>
        <p:txBody>
          <a:bodyPr>
            <a:normAutofit fontScale="85000" lnSpcReduction="20000"/>
          </a:bodyPr>
          <a:lstStyle/>
          <a:p>
            <a:r>
              <a:rPr lang="en-US" dirty="0"/>
              <a:t>STP(shielded twisted pair)</a:t>
            </a:r>
          </a:p>
          <a:p>
            <a:r>
              <a:rPr lang="en-US" b="0" i="0" dirty="0">
                <a:solidFill>
                  <a:srgbClr val="273239"/>
                </a:solidFill>
                <a:effectLst/>
                <a:latin typeface="urw-din"/>
              </a:rPr>
              <a:t>While in STP grounding cable is required.</a:t>
            </a:r>
          </a:p>
          <a:p>
            <a:r>
              <a:rPr lang="en-US" b="0" i="0" dirty="0">
                <a:solidFill>
                  <a:srgbClr val="273239"/>
                </a:solidFill>
                <a:effectLst/>
                <a:latin typeface="urw-din"/>
              </a:rPr>
              <a:t>Data rate in STP is high</a:t>
            </a:r>
          </a:p>
          <a:p>
            <a:pPr marL="0" indent="0">
              <a:buNone/>
            </a:pPr>
            <a:endParaRPr lang="en-US" sz="1500" dirty="0">
              <a:solidFill>
                <a:srgbClr val="273239"/>
              </a:solidFill>
              <a:latin typeface="urw-din"/>
            </a:endParaRPr>
          </a:p>
          <a:p>
            <a:r>
              <a:rPr lang="en-US" b="0" i="0" dirty="0">
                <a:solidFill>
                  <a:srgbClr val="273239"/>
                </a:solidFill>
                <a:effectLst/>
                <a:latin typeface="urw-din"/>
              </a:rPr>
              <a:t>While STP is costlier than UTP.</a:t>
            </a:r>
          </a:p>
          <a:p>
            <a:r>
              <a:rPr lang="en-US" b="0" i="0" dirty="0">
                <a:solidFill>
                  <a:srgbClr val="273239"/>
                </a:solidFill>
                <a:effectLst/>
                <a:latin typeface="urw-din"/>
              </a:rPr>
              <a:t>While in STP noise is less.</a:t>
            </a:r>
          </a:p>
          <a:p>
            <a:pPr marL="0" indent="0">
              <a:buNone/>
            </a:pPr>
            <a:endParaRPr lang="en-US" sz="1300" b="0" i="0" dirty="0">
              <a:solidFill>
                <a:srgbClr val="273239"/>
              </a:solidFill>
              <a:effectLst/>
              <a:latin typeface="urw-din"/>
            </a:endParaRPr>
          </a:p>
          <a:p>
            <a:r>
              <a:rPr lang="en-US" b="0" i="0" dirty="0">
                <a:solidFill>
                  <a:srgbClr val="273239"/>
                </a:solidFill>
                <a:effectLst/>
                <a:latin typeface="urw-din"/>
              </a:rPr>
              <a:t>While in STP much more maintenance is needed.</a:t>
            </a:r>
            <a:endParaRPr lang="en-US" dirty="0">
              <a:solidFill>
                <a:srgbClr val="273239"/>
              </a:solidFill>
              <a:latin typeface="urw-din"/>
            </a:endParaRPr>
          </a:p>
          <a:p>
            <a:r>
              <a:rPr lang="en-US" b="0" i="0" dirty="0">
                <a:solidFill>
                  <a:srgbClr val="273239"/>
                </a:solidFill>
                <a:effectLst/>
                <a:latin typeface="urw-din"/>
              </a:rPr>
              <a:t>While in STP speed offered is about 10 to up to 100 Mbps.</a:t>
            </a:r>
            <a:endParaRPr lang="en-US" dirty="0">
              <a:solidFill>
                <a:srgbClr val="273239"/>
              </a:solidFill>
              <a:latin typeface="urw-din"/>
            </a:endParaRPr>
          </a:p>
          <a:p>
            <a:endParaRPr lang="en-US" dirty="0"/>
          </a:p>
        </p:txBody>
      </p:sp>
      <p:sp>
        <p:nvSpPr>
          <p:cNvPr id="4" name="Content Placeholder 3">
            <a:extLst>
              <a:ext uri="{FF2B5EF4-FFF2-40B4-BE49-F238E27FC236}">
                <a16:creationId xmlns:a16="http://schemas.microsoft.com/office/drawing/2014/main" id="{7F81B716-6E53-5C40-3B12-A939BBC203BA}"/>
              </a:ext>
            </a:extLst>
          </p:cNvPr>
          <p:cNvSpPr>
            <a:spLocks noGrp="1"/>
          </p:cNvSpPr>
          <p:nvPr>
            <p:ph sz="half" idx="2"/>
          </p:nvPr>
        </p:nvSpPr>
        <p:spPr/>
        <p:txBody>
          <a:bodyPr>
            <a:normAutofit fontScale="85000" lnSpcReduction="20000"/>
          </a:bodyPr>
          <a:lstStyle/>
          <a:p>
            <a:r>
              <a:rPr lang="en-US" dirty="0"/>
              <a:t>UTP(unshielded twisted pair)</a:t>
            </a:r>
          </a:p>
          <a:p>
            <a:r>
              <a:rPr lang="en-US" b="0" i="0" dirty="0">
                <a:solidFill>
                  <a:srgbClr val="273239"/>
                </a:solidFill>
                <a:effectLst/>
                <a:latin typeface="urw-din"/>
              </a:rPr>
              <a:t>In UTP grounding cable is not necessary</a:t>
            </a:r>
          </a:p>
          <a:p>
            <a:r>
              <a:rPr lang="en-US" b="0" i="0" dirty="0">
                <a:solidFill>
                  <a:srgbClr val="273239"/>
                </a:solidFill>
                <a:effectLst/>
                <a:latin typeface="urw-din"/>
              </a:rPr>
              <a:t>Data rate in UTP is slow compared to STP.</a:t>
            </a:r>
            <a:endParaRPr lang="en-US" dirty="0">
              <a:solidFill>
                <a:srgbClr val="273239"/>
              </a:solidFill>
              <a:latin typeface="urw-din"/>
            </a:endParaRPr>
          </a:p>
          <a:p>
            <a:r>
              <a:rPr lang="en-US" b="0" i="0" dirty="0">
                <a:solidFill>
                  <a:srgbClr val="273239"/>
                </a:solidFill>
                <a:effectLst/>
                <a:latin typeface="urw-din"/>
              </a:rPr>
              <a:t>The cost of UTP is less</a:t>
            </a:r>
          </a:p>
          <a:p>
            <a:r>
              <a:rPr lang="en-US" b="0" i="0" dirty="0">
                <a:solidFill>
                  <a:srgbClr val="273239"/>
                </a:solidFill>
                <a:effectLst/>
                <a:latin typeface="urw-din"/>
              </a:rPr>
              <a:t>In UTP noise is high compared to STP.</a:t>
            </a:r>
            <a:endParaRPr lang="en-US" dirty="0">
              <a:solidFill>
                <a:srgbClr val="273239"/>
              </a:solidFill>
              <a:latin typeface="urw-din"/>
            </a:endParaRPr>
          </a:p>
          <a:p>
            <a:r>
              <a:rPr lang="en-US" b="0" i="0" dirty="0">
                <a:solidFill>
                  <a:srgbClr val="273239"/>
                </a:solidFill>
                <a:effectLst/>
                <a:latin typeface="urw-din"/>
              </a:rPr>
              <a:t>In UTP much more maintenance is not needed.</a:t>
            </a:r>
          </a:p>
          <a:p>
            <a:r>
              <a:rPr lang="en-US" dirty="0">
                <a:solidFill>
                  <a:srgbClr val="273239"/>
                </a:solidFill>
                <a:latin typeface="urw-din"/>
              </a:rPr>
              <a:t>I</a:t>
            </a:r>
            <a:r>
              <a:rPr lang="en-US" b="0" i="0" dirty="0">
                <a:solidFill>
                  <a:srgbClr val="273239"/>
                </a:solidFill>
                <a:effectLst/>
                <a:latin typeface="urw-din"/>
              </a:rPr>
              <a:t>n UTP, speed offered is about 10 to up to 1000 Mbps</a:t>
            </a:r>
            <a:endParaRPr lang="en-US" dirty="0"/>
          </a:p>
        </p:txBody>
      </p:sp>
      <p:sp>
        <p:nvSpPr>
          <p:cNvPr id="8" name="Footer Placeholder 7">
            <a:extLst>
              <a:ext uri="{FF2B5EF4-FFF2-40B4-BE49-F238E27FC236}">
                <a16:creationId xmlns:a16="http://schemas.microsoft.com/office/drawing/2014/main" id="{02F3F430-C44D-AE19-983E-BFA9BF2FE2E4}"/>
              </a:ext>
            </a:extLst>
          </p:cNvPr>
          <p:cNvSpPr>
            <a:spLocks noGrp="1"/>
          </p:cNvSpPr>
          <p:nvPr>
            <p:ph type="ftr" sz="quarter" idx="11"/>
          </p:nvPr>
        </p:nvSpPr>
        <p:spPr>
          <a:xfrm>
            <a:off x="913774" y="6315075"/>
            <a:ext cx="6672887" cy="860425"/>
          </a:xfrm>
        </p:spPr>
        <p:txBody>
          <a:bodyPr/>
          <a:lstStyle/>
          <a:p>
            <a:r>
              <a:rPr lang="en-IN"/>
              <a:t>NSTI(NOIDA)</a:t>
            </a:r>
          </a:p>
        </p:txBody>
      </p:sp>
      <p:sp>
        <p:nvSpPr>
          <p:cNvPr id="5" name="Slide Number Placeholder 4">
            <a:extLst>
              <a:ext uri="{FF2B5EF4-FFF2-40B4-BE49-F238E27FC236}">
                <a16:creationId xmlns:a16="http://schemas.microsoft.com/office/drawing/2014/main" id="{08FF315B-FBD1-DB4C-F904-A546C8378361}"/>
              </a:ext>
            </a:extLst>
          </p:cNvPr>
          <p:cNvSpPr>
            <a:spLocks noGrp="1"/>
          </p:cNvSpPr>
          <p:nvPr>
            <p:ph type="sldNum" sz="quarter" idx="12"/>
          </p:nvPr>
        </p:nvSpPr>
        <p:spPr/>
        <p:txBody>
          <a:bodyPr/>
          <a:lstStyle/>
          <a:p>
            <a:fld id="{4B782139-F794-405E-BC37-5564B18866AD}" type="slidenum">
              <a:rPr lang="en-IN" smtClean="0"/>
              <a:t>14</a:t>
            </a:fld>
            <a:endParaRPr lang="en-IN"/>
          </a:p>
        </p:txBody>
      </p:sp>
      <p:pic>
        <p:nvPicPr>
          <p:cNvPr id="6" name="Picture 2" descr="Edunet Foundation-Delhi- CSR Organization profile">
            <a:extLst>
              <a:ext uri="{FF2B5EF4-FFF2-40B4-BE49-F238E27FC236}">
                <a16:creationId xmlns:a16="http://schemas.microsoft.com/office/drawing/2014/main" id="{930E69AE-2494-ED17-7603-F03903145B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7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494428D6-8D77-F576-28B5-34497D276C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964078" cy="6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80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72D69-AF84-7DA1-77F2-B1162E41459E}"/>
              </a:ext>
            </a:extLst>
          </p:cNvPr>
          <p:cNvSpPr>
            <a:spLocks noGrp="1"/>
          </p:cNvSpPr>
          <p:nvPr>
            <p:ph sz="half" idx="1"/>
          </p:nvPr>
        </p:nvSpPr>
        <p:spPr>
          <a:xfrm>
            <a:off x="838200" y="1086928"/>
            <a:ext cx="5181600" cy="5090035"/>
          </a:xfrm>
        </p:spPr>
        <p:txBody>
          <a:bodyPr vert="horz" lIns="91440" tIns="45720" rIns="91440" bIns="45720" rtlCol="0" anchor="t">
            <a:noAutofit/>
          </a:bodyPr>
          <a:lstStyle/>
          <a:p>
            <a:r>
              <a:rPr lang="en-US" sz="1600" b="0" i="0" dirty="0">
                <a:solidFill>
                  <a:srgbClr val="273239"/>
                </a:solidFill>
                <a:effectLst/>
                <a:latin typeface="urw-din"/>
              </a:rPr>
              <a:t>Generally used for connecting organizations over a long distance.</a:t>
            </a:r>
          </a:p>
          <a:p>
            <a:pPr marL="0" indent="0">
              <a:buNone/>
            </a:pPr>
            <a:endParaRPr lang="en-US" sz="1600" b="0" i="0" dirty="0">
              <a:solidFill>
                <a:srgbClr val="273239"/>
              </a:solidFill>
              <a:effectLst/>
              <a:latin typeface="urw-din"/>
            </a:endParaRPr>
          </a:p>
          <a:p>
            <a:r>
              <a:rPr lang="en-US" sz="1600" b="0" i="0" dirty="0">
                <a:solidFill>
                  <a:srgbClr val="273239"/>
                </a:solidFill>
                <a:effectLst/>
                <a:latin typeface="urw-din"/>
              </a:rPr>
              <a:t>Shielded Twisted Pair cable reduces Electromagnetic interference because of the protective sheath.</a:t>
            </a:r>
          </a:p>
          <a:p>
            <a:pPr marL="0" indent="0">
              <a:buNone/>
            </a:pPr>
            <a:endParaRPr lang="en-US" sz="1600" dirty="0">
              <a:solidFill>
                <a:srgbClr val="273239"/>
              </a:solidFill>
              <a:latin typeface="urw-din"/>
            </a:endParaRPr>
          </a:p>
          <a:p>
            <a:pPr algn="l" fontAlgn="base"/>
            <a:r>
              <a:rPr lang="en-US" sz="1600" b="0" i="0" dirty="0">
                <a:solidFill>
                  <a:srgbClr val="273239"/>
                </a:solidFill>
                <a:effectLst/>
                <a:latin typeface="urw-din"/>
              </a:rPr>
              <a:t>Usage-</a:t>
            </a:r>
          </a:p>
          <a:p>
            <a:pPr algn="l" fontAlgn="base">
              <a:buFont typeface="Wingdings" panose="05000000000000000000" pitchFamily="2" charset="2"/>
              <a:buChar char="ü"/>
            </a:pPr>
            <a:r>
              <a:rPr lang="en-US" sz="1600" b="0" i="0" dirty="0">
                <a:solidFill>
                  <a:srgbClr val="273239"/>
                </a:solidFill>
                <a:effectLst/>
                <a:latin typeface="urw-din"/>
              </a:rPr>
              <a:t>Used in frigid temperatures.</a:t>
            </a:r>
          </a:p>
          <a:p>
            <a:pPr algn="l" fontAlgn="base">
              <a:buFont typeface="Wingdings" panose="05000000000000000000" pitchFamily="2" charset="2"/>
              <a:buChar char="ü"/>
            </a:pPr>
            <a:r>
              <a:rPr lang="en-US" sz="1600" b="0" i="0" dirty="0">
                <a:solidFill>
                  <a:srgbClr val="273239"/>
                </a:solidFill>
                <a:effectLst/>
                <a:latin typeface="urw-din"/>
              </a:rPr>
              <a:t>Used in case of lot of heat generation like for heavy industrial applications.</a:t>
            </a:r>
          </a:p>
          <a:p>
            <a:pPr algn="l" fontAlgn="base">
              <a:buFont typeface="Wingdings" panose="05000000000000000000" pitchFamily="2" charset="2"/>
              <a:buChar char="ü"/>
            </a:pPr>
            <a:r>
              <a:rPr lang="en-US" sz="1600" b="0" i="0" dirty="0">
                <a:solidFill>
                  <a:srgbClr val="273239"/>
                </a:solidFill>
                <a:effectLst/>
                <a:latin typeface="urw-din"/>
              </a:rPr>
              <a:t>Employed under high radiation conditions and more.</a:t>
            </a:r>
          </a:p>
          <a:p>
            <a:endParaRPr lang="en-US" dirty="0"/>
          </a:p>
        </p:txBody>
      </p:sp>
      <p:sp>
        <p:nvSpPr>
          <p:cNvPr id="4" name="Content Placeholder 3">
            <a:extLst>
              <a:ext uri="{FF2B5EF4-FFF2-40B4-BE49-F238E27FC236}">
                <a16:creationId xmlns:a16="http://schemas.microsoft.com/office/drawing/2014/main" id="{A3E719EC-D58C-F4ED-2979-3DD3973932B3}"/>
              </a:ext>
            </a:extLst>
          </p:cNvPr>
          <p:cNvSpPr>
            <a:spLocks noGrp="1"/>
          </p:cNvSpPr>
          <p:nvPr>
            <p:ph sz="half" idx="2"/>
          </p:nvPr>
        </p:nvSpPr>
        <p:spPr>
          <a:xfrm>
            <a:off x="6172200" y="1086928"/>
            <a:ext cx="5181600" cy="5090035"/>
          </a:xfrm>
        </p:spPr>
        <p:txBody>
          <a:bodyPr vert="horz" lIns="91440" tIns="45720" rIns="91440" bIns="45720" rtlCol="0" anchor="t">
            <a:normAutofit/>
          </a:bodyPr>
          <a:lstStyle/>
          <a:p>
            <a:r>
              <a:rPr lang="en-US" sz="1800" b="0" i="0" dirty="0">
                <a:solidFill>
                  <a:srgbClr val="273239"/>
                </a:solidFill>
                <a:effectLst/>
                <a:latin typeface="urw-din"/>
              </a:rPr>
              <a:t>It is used for data transmission within short distance such as for home and office networks.</a:t>
            </a:r>
          </a:p>
          <a:p>
            <a:r>
              <a:rPr lang="en-US" sz="1800" b="0" i="0" dirty="0">
                <a:solidFill>
                  <a:srgbClr val="273239"/>
                </a:solidFill>
                <a:effectLst/>
                <a:latin typeface="urw-din"/>
              </a:rPr>
              <a:t>Electromagnetic interference is more in Unshielded Twisted Pair cable compared to Shielded Twisted Pair cable.</a:t>
            </a:r>
            <a:endParaRPr lang="en-US" sz="1800" dirty="0">
              <a:solidFill>
                <a:srgbClr val="273239"/>
              </a:solidFill>
              <a:latin typeface="urw-din"/>
            </a:endParaRPr>
          </a:p>
          <a:p>
            <a:pPr algn="l" fontAlgn="base"/>
            <a:r>
              <a:rPr lang="en-US" sz="1800" b="0" i="0" dirty="0">
                <a:solidFill>
                  <a:srgbClr val="273239"/>
                </a:solidFill>
                <a:effectLst/>
                <a:latin typeface="urw-din"/>
              </a:rPr>
              <a:t>Usage-</a:t>
            </a:r>
          </a:p>
          <a:p>
            <a:pPr algn="l" fontAlgn="base">
              <a:buFont typeface="Wingdings" panose="05000000000000000000" pitchFamily="2" charset="2"/>
              <a:buChar char="ü"/>
            </a:pPr>
            <a:r>
              <a:rPr lang="en-US" sz="1800" b="0" i="0" dirty="0">
                <a:solidFill>
                  <a:srgbClr val="273239"/>
                </a:solidFill>
                <a:effectLst/>
                <a:latin typeface="urw-din"/>
              </a:rPr>
              <a:t>Telephone wiring</a:t>
            </a:r>
          </a:p>
          <a:p>
            <a:pPr algn="l" fontAlgn="base">
              <a:buFont typeface="Wingdings" panose="05000000000000000000" pitchFamily="2" charset="2"/>
              <a:buChar char="ü"/>
            </a:pPr>
            <a:r>
              <a:rPr lang="en-US" sz="1800" b="0" i="0" dirty="0">
                <a:solidFill>
                  <a:srgbClr val="273239"/>
                </a:solidFill>
                <a:effectLst/>
                <a:latin typeface="urw-din"/>
              </a:rPr>
              <a:t>Local Area Networks and more.</a:t>
            </a:r>
          </a:p>
          <a:p>
            <a:pPr marL="0" indent="0">
              <a:buNone/>
            </a:pPr>
            <a:endParaRPr lang="en-US" dirty="0"/>
          </a:p>
        </p:txBody>
      </p:sp>
      <p:sp>
        <p:nvSpPr>
          <p:cNvPr id="8" name="Footer Placeholder 7">
            <a:extLst>
              <a:ext uri="{FF2B5EF4-FFF2-40B4-BE49-F238E27FC236}">
                <a16:creationId xmlns:a16="http://schemas.microsoft.com/office/drawing/2014/main" id="{35AAA2C2-A2D6-9AB5-4F16-1AB1ADCEFCA8}"/>
              </a:ext>
            </a:extLst>
          </p:cNvPr>
          <p:cNvSpPr>
            <a:spLocks noGrp="1"/>
          </p:cNvSpPr>
          <p:nvPr>
            <p:ph type="ftr" sz="quarter" idx="11"/>
          </p:nvPr>
        </p:nvSpPr>
        <p:spPr>
          <a:xfrm>
            <a:off x="66280" y="5631415"/>
            <a:ext cx="6700102" cy="2140985"/>
          </a:xfrm>
        </p:spPr>
        <p:txBody>
          <a:bodyPr/>
          <a:lstStyle/>
          <a:p>
            <a:r>
              <a:rPr lang="en-IN"/>
              <a:t>NSTI(NOIDA)</a:t>
            </a:r>
          </a:p>
        </p:txBody>
      </p:sp>
      <p:sp>
        <p:nvSpPr>
          <p:cNvPr id="5" name="Slide Number Placeholder 4">
            <a:extLst>
              <a:ext uri="{FF2B5EF4-FFF2-40B4-BE49-F238E27FC236}">
                <a16:creationId xmlns:a16="http://schemas.microsoft.com/office/drawing/2014/main" id="{4DCA45D0-CD97-6096-031A-07DFE64DEE9A}"/>
              </a:ext>
            </a:extLst>
          </p:cNvPr>
          <p:cNvSpPr>
            <a:spLocks noGrp="1"/>
          </p:cNvSpPr>
          <p:nvPr>
            <p:ph type="sldNum" sz="quarter" idx="12"/>
          </p:nvPr>
        </p:nvSpPr>
        <p:spPr/>
        <p:txBody>
          <a:bodyPr/>
          <a:lstStyle/>
          <a:p>
            <a:fld id="{4B782139-F794-405E-BC37-5564B18866AD}" type="slidenum">
              <a:rPr lang="en-IN" smtClean="0"/>
              <a:t>15</a:t>
            </a:fld>
            <a:endParaRPr lang="en-IN"/>
          </a:p>
        </p:txBody>
      </p:sp>
      <p:pic>
        <p:nvPicPr>
          <p:cNvPr id="6" name="Picture 2" descr="Edunet Foundation-Delhi- CSR Organization profile">
            <a:extLst>
              <a:ext uri="{FF2B5EF4-FFF2-40B4-BE49-F238E27FC236}">
                <a16:creationId xmlns:a16="http://schemas.microsoft.com/office/drawing/2014/main" id="{7400CD8B-4297-61F0-11F7-ADCABF0FAF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7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22C2957B-07B2-AE62-038F-D7E2C9803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189756" cy="80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451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4DF5-BF98-23EE-75CF-F892D011C448}"/>
              </a:ext>
            </a:extLst>
          </p:cNvPr>
          <p:cNvSpPr>
            <a:spLocks noGrp="1"/>
          </p:cNvSpPr>
          <p:nvPr>
            <p:ph type="title"/>
          </p:nvPr>
        </p:nvSpPr>
        <p:spPr/>
        <p:txBody>
          <a:bodyPr/>
          <a:lstStyle/>
          <a:p>
            <a:r>
              <a:rPr lang="en-US" dirty="0"/>
              <a:t>CONNECTORS</a:t>
            </a:r>
          </a:p>
        </p:txBody>
      </p:sp>
      <p:sp>
        <p:nvSpPr>
          <p:cNvPr id="3" name="Content Placeholder 2">
            <a:extLst>
              <a:ext uri="{FF2B5EF4-FFF2-40B4-BE49-F238E27FC236}">
                <a16:creationId xmlns:a16="http://schemas.microsoft.com/office/drawing/2014/main" id="{25FD191D-E476-E10A-726C-E0E87935BB53}"/>
              </a:ext>
            </a:extLst>
          </p:cNvPr>
          <p:cNvSpPr>
            <a:spLocks noGrp="1"/>
          </p:cNvSpPr>
          <p:nvPr>
            <p:ph idx="1"/>
          </p:nvPr>
        </p:nvSpPr>
        <p:spPr>
          <a:xfrm>
            <a:off x="458056" y="1656887"/>
            <a:ext cx="10515600" cy="4351338"/>
          </a:xfrm>
        </p:spPr>
        <p:txBody>
          <a:bodyPr/>
          <a:lstStyle/>
          <a:p>
            <a:r>
              <a:rPr lang="en-US" dirty="0"/>
              <a:t>There are many network cable connector.</a:t>
            </a:r>
          </a:p>
          <a:p>
            <a:r>
              <a:rPr lang="en-US" dirty="0"/>
              <a:t>(Rj-45, J Rj-11, USB, MT-RJ, Coaxial BNC, LC Local Connector, MT-RJ, USB BNC and AUI ) is used to connect what type of network cable.</a:t>
            </a:r>
          </a:p>
          <a:p>
            <a:pPr marL="0" indent="0">
              <a:buNone/>
            </a:pPr>
            <a:endParaRPr lang="en-US" dirty="0"/>
          </a:p>
        </p:txBody>
      </p:sp>
      <p:sp>
        <p:nvSpPr>
          <p:cNvPr id="7" name="Footer Placeholder 6">
            <a:extLst>
              <a:ext uri="{FF2B5EF4-FFF2-40B4-BE49-F238E27FC236}">
                <a16:creationId xmlns:a16="http://schemas.microsoft.com/office/drawing/2014/main" id="{43551AA9-8CCF-F5A8-6C38-E53A6A4CDB16}"/>
              </a:ext>
            </a:extLst>
          </p:cNvPr>
          <p:cNvSpPr>
            <a:spLocks noGrp="1"/>
          </p:cNvSpPr>
          <p:nvPr>
            <p:ph type="ftr" sz="quarter" idx="11"/>
          </p:nvPr>
        </p:nvSpPr>
        <p:spPr/>
        <p:txBody>
          <a:bodyPr/>
          <a:lstStyle/>
          <a:p>
            <a:r>
              <a:rPr lang="en-IN"/>
              <a:t>NSTI(NOIDA)</a:t>
            </a:r>
          </a:p>
        </p:txBody>
      </p:sp>
      <p:sp>
        <p:nvSpPr>
          <p:cNvPr id="4" name="Slide Number Placeholder 3">
            <a:extLst>
              <a:ext uri="{FF2B5EF4-FFF2-40B4-BE49-F238E27FC236}">
                <a16:creationId xmlns:a16="http://schemas.microsoft.com/office/drawing/2014/main" id="{BA8127F3-3A48-D9DD-9265-C9BC6ED096BA}"/>
              </a:ext>
            </a:extLst>
          </p:cNvPr>
          <p:cNvSpPr>
            <a:spLocks noGrp="1"/>
          </p:cNvSpPr>
          <p:nvPr>
            <p:ph type="sldNum" sz="quarter" idx="12"/>
          </p:nvPr>
        </p:nvSpPr>
        <p:spPr/>
        <p:txBody>
          <a:bodyPr/>
          <a:lstStyle/>
          <a:p>
            <a:fld id="{4B782139-F794-405E-BC37-5564B18866AD}" type="slidenum">
              <a:rPr lang="en-IN" smtClean="0"/>
              <a:t>16</a:t>
            </a:fld>
            <a:endParaRPr lang="en-IN"/>
          </a:p>
        </p:txBody>
      </p:sp>
      <p:pic>
        <p:nvPicPr>
          <p:cNvPr id="6148" name="Picture 4" descr="Connectors | RJ11, RJ45, BNC Connector - Electronics Club">
            <a:extLst>
              <a:ext uri="{FF2B5EF4-FFF2-40B4-BE49-F238E27FC236}">
                <a16:creationId xmlns:a16="http://schemas.microsoft.com/office/drawing/2014/main" id="{CD861A1C-43ED-889E-F110-335C0664C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294" y="3429000"/>
            <a:ext cx="7269412" cy="26404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unet Foundation-Delhi- CSR Organization profile">
            <a:extLst>
              <a:ext uri="{FF2B5EF4-FFF2-40B4-BE49-F238E27FC236}">
                <a16:creationId xmlns:a16="http://schemas.microsoft.com/office/drawing/2014/main" id="{A7FCE569-181E-F1B5-068F-C723C3A955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0351"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BM and NASSCOM Foundation make about 5000 students employment ready">
            <a:extLst>
              <a:ext uri="{FF2B5EF4-FFF2-40B4-BE49-F238E27FC236}">
                <a16:creationId xmlns:a16="http://schemas.microsoft.com/office/drawing/2014/main" id="{006CA5A1-3624-74F1-0099-BFC09E35FE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964078" cy="6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871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10499-4488-105A-2ED1-808C61F19F70}"/>
              </a:ext>
            </a:extLst>
          </p:cNvPr>
          <p:cNvSpPr>
            <a:spLocks noGrp="1"/>
          </p:cNvSpPr>
          <p:nvPr>
            <p:ph type="title"/>
          </p:nvPr>
        </p:nvSpPr>
        <p:spPr/>
        <p:txBody>
          <a:bodyPr/>
          <a:lstStyle/>
          <a:p>
            <a:r>
              <a:rPr lang="en-US" dirty="0"/>
              <a:t>UNIVERSAL SERIAL BUS(USB)</a:t>
            </a:r>
          </a:p>
        </p:txBody>
      </p:sp>
      <p:sp>
        <p:nvSpPr>
          <p:cNvPr id="3" name="Content Placeholder 2">
            <a:extLst>
              <a:ext uri="{FF2B5EF4-FFF2-40B4-BE49-F238E27FC236}">
                <a16:creationId xmlns:a16="http://schemas.microsoft.com/office/drawing/2014/main" id="{81D56415-D941-15E2-9AE5-D22825CAA62B}"/>
              </a:ext>
            </a:extLst>
          </p:cNvPr>
          <p:cNvSpPr>
            <a:spLocks noGrp="1"/>
          </p:cNvSpPr>
          <p:nvPr>
            <p:ph sz="half" idx="1"/>
          </p:nvPr>
        </p:nvSpPr>
        <p:spPr/>
        <p:txBody>
          <a:bodyPr>
            <a:normAutofit fontScale="92500" lnSpcReduction="20000"/>
          </a:bodyPr>
          <a:lstStyle/>
          <a:p>
            <a:r>
              <a:rPr lang="en-US" dirty="0"/>
              <a:t>USB is a computer standard designed to eliminate the guesswork in connecting peripherals to a PC.</a:t>
            </a:r>
          </a:p>
          <a:p>
            <a:r>
              <a:rPr lang="en-US" dirty="0"/>
              <a:t>It is expected to replace serial and parallel ports.</a:t>
            </a:r>
          </a:p>
          <a:p>
            <a:r>
              <a:rPr lang="en-US" dirty="0"/>
              <a:t>A single USB port can be used to connect up to 127 peripheral devices, such as mice, modems, keyboards, digital camera's, printers, scanners, MP3 players and many more. USB also supports Plug-and Play installation and hot plugging.</a:t>
            </a:r>
          </a:p>
        </p:txBody>
      </p:sp>
      <p:pic>
        <p:nvPicPr>
          <p:cNvPr id="7170" name="Picture 2" descr="How to track down USB devices in Windows 10 with Microsoft's USB Device  Viewer | TechRepublic">
            <a:extLst>
              <a:ext uri="{FF2B5EF4-FFF2-40B4-BE49-F238E27FC236}">
                <a16:creationId xmlns:a16="http://schemas.microsoft.com/office/drawing/2014/main" id="{F557DEBF-8F10-6655-70A5-E68164A9CD2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989638" y="2722332"/>
            <a:ext cx="4754562" cy="315006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a:extLst>
              <a:ext uri="{FF2B5EF4-FFF2-40B4-BE49-F238E27FC236}">
                <a16:creationId xmlns:a16="http://schemas.microsoft.com/office/drawing/2014/main" id="{D3773402-84B9-945A-D84A-6D71C465414F}"/>
              </a:ext>
            </a:extLst>
          </p:cNvPr>
          <p:cNvSpPr>
            <a:spLocks noGrp="1"/>
          </p:cNvSpPr>
          <p:nvPr>
            <p:ph type="ftr" sz="quarter" idx="11"/>
          </p:nvPr>
        </p:nvSpPr>
        <p:spPr>
          <a:xfrm>
            <a:off x="913774" y="6481989"/>
            <a:ext cx="6672887" cy="378732"/>
          </a:xfrm>
        </p:spPr>
        <p:txBody>
          <a:bodyPr/>
          <a:lstStyle/>
          <a:p>
            <a:r>
              <a:rPr lang="en-IN"/>
              <a:t>NSTI(NOIDA)</a:t>
            </a:r>
          </a:p>
        </p:txBody>
      </p:sp>
      <p:sp>
        <p:nvSpPr>
          <p:cNvPr id="5" name="Slide Number Placeholder 4">
            <a:extLst>
              <a:ext uri="{FF2B5EF4-FFF2-40B4-BE49-F238E27FC236}">
                <a16:creationId xmlns:a16="http://schemas.microsoft.com/office/drawing/2014/main" id="{F9450EA1-F256-B625-AAA5-F10DAEAB16E5}"/>
              </a:ext>
            </a:extLst>
          </p:cNvPr>
          <p:cNvSpPr>
            <a:spLocks noGrp="1"/>
          </p:cNvSpPr>
          <p:nvPr>
            <p:ph type="sldNum" sz="quarter" idx="12"/>
          </p:nvPr>
        </p:nvSpPr>
        <p:spPr/>
        <p:txBody>
          <a:bodyPr/>
          <a:lstStyle/>
          <a:p>
            <a:fld id="{4B782139-F794-405E-BC37-5564B18866AD}" type="slidenum">
              <a:rPr lang="en-IN" smtClean="0"/>
              <a:t>17</a:t>
            </a:fld>
            <a:endParaRPr lang="en-IN"/>
          </a:p>
        </p:txBody>
      </p:sp>
      <p:pic>
        <p:nvPicPr>
          <p:cNvPr id="6" name="Picture 2" descr="Edunet Foundation-Delhi- CSR Organization profile">
            <a:extLst>
              <a:ext uri="{FF2B5EF4-FFF2-40B4-BE49-F238E27FC236}">
                <a16:creationId xmlns:a16="http://schemas.microsoft.com/office/drawing/2014/main" id="{97F47799-24F4-0756-2464-5CD53BDE2F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92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BM and NASSCOM Foundation make about 5000 students employment ready">
            <a:extLst>
              <a:ext uri="{FF2B5EF4-FFF2-40B4-BE49-F238E27FC236}">
                <a16:creationId xmlns:a16="http://schemas.microsoft.com/office/drawing/2014/main" id="{218906AC-8E50-553F-7C18-E55AB69D0B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1004990" cy="68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210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6E5D-5AAC-1AB4-B088-6DA5CD7B5A51}"/>
              </a:ext>
            </a:extLst>
          </p:cNvPr>
          <p:cNvSpPr>
            <a:spLocks noGrp="1"/>
          </p:cNvSpPr>
          <p:nvPr>
            <p:ph type="title"/>
          </p:nvPr>
        </p:nvSpPr>
        <p:spPr/>
        <p:txBody>
          <a:bodyPr/>
          <a:lstStyle/>
          <a:p>
            <a:r>
              <a:rPr lang="en-US" dirty="0"/>
              <a:t>RJ-11 (Registered Jack) </a:t>
            </a:r>
          </a:p>
        </p:txBody>
      </p:sp>
      <p:sp>
        <p:nvSpPr>
          <p:cNvPr id="3" name="Content Placeholder 2">
            <a:extLst>
              <a:ext uri="{FF2B5EF4-FFF2-40B4-BE49-F238E27FC236}">
                <a16:creationId xmlns:a16="http://schemas.microsoft.com/office/drawing/2014/main" id="{CDA3217A-1CFF-3838-084F-9D0ABE891467}"/>
              </a:ext>
            </a:extLst>
          </p:cNvPr>
          <p:cNvSpPr>
            <a:spLocks noGrp="1"/>
          </p:cNvSpPr>
          <p:nvPr>
            <p:ph sz="half" idx="1"/>
          </p:nvPr>
        </p:nvSpPr>
        <p:spPr/>
        <p:txBody>
          <a:bodyPr/>
          <a:lstStyle/>
          <a:p>
            <a:r>
              <a:rPr lang="en-US" dirty="0"/>
              <a:t>Standard telephone cable connectors, RJ-11 has 4 wires (and RJ-12 has 6 wires).</a:t>
            </a:r>
          </a:p>
          <a:p>
            <a:r>
              <a:rPr lang="en-US" dirty="0"/>
              <a:t> RJ-11 is the acronym for Registered Jack-11, a four- or six-wire connector primarily used to connect telephone equipment.</a:t>
            </a:r>
          </a:p>
        </p:txBody>
      </p:sp>
      <p:pic>
        <p:nvPicPr>
          <p:cNvPr id="8194" name="Picture 2" descr="FEDUS Telephone Cable, RJ11 Plug to Plug Modem Line Cable, 10 Meter :  Copper: Amazon.in: Electronics">
            <a:extLst>
              <a:ext uri="{FF2B5EF4-FFF2-40B4-BE49-F238E27FC236}">
                <a16:creationId xmlns:a16="http://schemas.microsoft.com/office/drawing/2014/main" id="{C6869A29-C544-F2D4-2DEE-BAFC718C103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006165" y="2286000"/>
            <a:ext cx="4721508" cy="402272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80100767-73DA-18C9-12F7-D588F6EA1368}"/>
              </a:ext>
            </a:extLst>
          </p:cNvPr>
          <p:cNvSpPr>
            <a:spLocks noGrp="1"/>
          </p:cNvSpPr>
          <p:nvPr>
            <p:ph type="ftr" sz="quarter" idx="11"/>
          </p:nvPr>
        </p:nvSpPr>
        <p:spPr/>
        <p:txBody>
          <a:bodyPr/>
          <a:lstStyle/>
          <a:p>
            <a:r>
              <a:rPr lang="en-IN"/>
              <a:t>NSTI(NOIDA)</a:t>
            </a:r>
          </a:p>
        </p:txBody>
      </p:sp>
      <p:sp>
        <p:nvSpPr>
          <p:cNvPr id="5" name="Slide Number Placeholder 4">
            <a:extLst>
              <a:ext uri="{FF2B5EF4-FFF2-40B4-BE49-F238E27FC236}">
                <a16:creationId xmlns:a16="http://schemas.microsoft.com/office/drawing/2014/main" id="{7D34ECA8-8843-7BA5-0288-A3F9E31A9B1F}"/>
              </a:ext>
            </a:extLst>
          </p:cNvPr>
          <p:cNvSpPr>
            <a:spLocks noGrp="1"/>
          </p:cNvSpPr>
          <p:nvPr>
            <p:ph type="sldNum" sz="quarter" idx="12"/>
          </p:nvPr>
        </p:nvSpPr>
        <p:spPr/>
        <p:txBody>
          <a:bodyPr/>
          <a:lstStyle/>
          <a:p>
            <a:fld id="{4B782139-F794-405E-BC37-5564B18866AD}" type="slidenum">
              <a:rPr lang="en-IN" smtClean="0"/>
              <a:t>18</a:t>
            </a:fld>
            <a:endParaRPr lang="en-IN"/>
          </a:p>
        </p:txBody>
      </p:sp>
      <p:pic>
        <p:nvPicPr>
          <p:cNvPr id="6" name="Picture 2" descr="Edunet Foundation-Delhi- CSR Organization profile">
            <a:extLst>
              <a:ext uri="{FF2B5EF4-FFF2-40B4-BE49-F238E27FC236}">
                <a16:creationId xmlns:a16="http://schemas.microsoft.com/office/drawing/2014/main" id="{39026259-ED38-B981-39C7-E4EB3C1149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8451"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DE4FD04C-6720-2177-292A-6DE0F93153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9051"/>
            <a:ext cx="1124463" cy="76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844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2F84-2CE5-6A88-D020-1AF6B4D054D7}"/>
              </a:ext>
            </a:extLst>
          </p:cNvPr>
          <p:cNvSpPr>
            <a:spLocks noGrp="1"/>
          </p:cNvSpPr>
          <p:nvPr>
            <p:ph type="title"/>
          </p:nvPr>
        </p:nvSpPr>
        <p:spPr/>
        <p:txBody>
          <a:bodyPr/>
          <a:lstStyle/>
          <a:p>
            <a:r>
              <a:rPr lang="en-US" dirty="0"/>
              <a:t>RJ-45 (Registered Jack) </a:t>
            </a:r>
          </a:p>
        </p:txBody>
      </p:sp>
      <p:sp>
        <p:nvSpPr>
          <p:cNvPr id="3" name="Content Placeholder 2">
            <a:extLst>
              <a:ext uri="{FF2B5EF4-FFF2-40B4-BE49-F238E27FC236}">
                <a16:creationId xmlns:a16="http://schemas.microsoft.com/office/drawing/2014/main" id="{99091CA0-96B2-9689-B9C2-23B1EB07966F}"/>
              </a:ext>
            </a:extLst>
          </p:cNvPr>
          <p:cNvSpPr>
            <a:spLocks noGrp="1"/>
          </p:cNvSpPr>
          <p:nvPr>
            <p:ph sz="half" idx="1"/>
          </p:nvPr>
        </p:nvSpPr>
        <p:spPr/>
        <p:txBody>
          <a:bodyPr>
            <a:normAutofit fontScale="92500" lnSpcReduction="20000"/>
          </a:bodyPr>
          <a:lstStyle/>
          <a:p>
            <a:r>
              <a:rPr lang="en-US" dirty="0"/>
              <a:t>The acronym for Registered Jack-45 is RJ-45</a:t>
            </a:r>
          </a:p>
          <a:p>
            <a:r>
              <a:rPr lang="en-US" dirty="0"/>
              <a:t> The RJ-45 connector is an eight-wire connector that is commonly used to connect computers to a local area network (LAN), particularly Ethernet LANs.</a:t>
            </a:r>
          </a:p>
          <a:p>
            <a:r>
              <a:rPr lang="en-US" dirty="0"/>
              <a:t>Although they are slightly larger than the more commonly used RJ-11 connectors, RJ-45s can be used to connect some types of telephone equipment. </a:t>
            </a:r>
          </a:p>
        </p:txBody>
      </p:sp>
      <p:pic>
        <p:nvPicPr>
          <p:cNvPr id="9218" name="Picture 2" descr="Amazon Basics RJ45 Cat-6 Ethernet Patch/LAN Cable for Personal Computer -  10 Feet/3 Meters (Black) : Amazon.in: Computers &amp; Accessories">
            <a:extLst>
              <a:ext uri="{FF2B5EF4-FFF2-40B4-BE49-F238E27FC236}">
                <a16:creationId xmlns:a16="http://schemas.microsoft.com/office/drawing/2014/main" id="{2818CB1A-C549-B2BA-1647-0FD30DB62529}"/>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6117073" y="2286000"/>
            <a:ext cx="4499692" cy="402272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DFF8ED0A-CEBA-0D30-3DC0-195630F3BA62}"/>
              </a:ext>
            </a:extLst>
          </p:cNvPr>
          <p:cNvSpPr>
            <a:spLocks noGrp="1"/>
          </p:cNvSpPr>
          <p:nvPr>
            <p:ph type="ftr" sz="quarter" idx="11"/>
          </p:nvPr>
        </p:nvSpPr>
        <p:spPr/>
        <p:txBody>
          <a:bodyPr/>
          <a:lstStyle/>
          <a:p>
            <a:r>
              <a:rPr lang="en-IN"/>
              <a:t>NSTI(NOIDA)</a:t>
            </a:r>
          </a:p>
        </p:txBody>
      </p:sp>
      <p:sp>
        <p:nvSpPr>
          <p:cNvPr id="5" name="Slide Number Placeholder 4">
            <a:extLst>
              <a:ext uri="{FF2B5EF4-FFF2-40B4-BE49-F238E27FC236}">
                <a16:creationId xmlns:a16="http://schemas.microsoft.com/office/drawing/2014/main" id="{DAB812DE-5B31-B698-B649-BF8E3D5E6F50}"/>
              </a:ext>
            </a:extLst>
          </p:cNvPr>
          <p:cNvSpPr>
            <a:spLocks noGrp="1"/>
          </p:cNvSpPr>
          <p:nvPr>
            <p:ph type="sldNum" sz="quarter" idx="12"/>
          </p:nvPr>
        </p:nvSpPr>
        <p:spPr/>
        <p:txBody>
          <a:bodyPr/>
          <a:lstStyle/>
          <a:p>
            <a:fld id="{4B782139-F794-405E-BC37-5564B18866AD}" type="slidenum">
              <a:rPr lang="en-IN" smtClean="0"/>
              <a:t>19</a:t>
            </a:fld>
            <a:endParaRPr lang="en-IN"/>
          </a:p>
        </p:txBody>
      </p:sp>
      <p:pic>
        <p:nvPicPr>
          <p:cNvPr id="6" name="Picture 2" descr="Edunet Foundation-Delhi- CSR Organization profile">
            <a:extLst>
              <a:ext uri="{FF2B5EF4-FFF2-40B4-BE49-F238E27FC236}">
                <a16:creationId xmlns:a16="http://schemas.microsoft.com/office/drawing/2014/main" id="{9C8920D0-71B2-45E3-CE02-4D921DCABA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8451" y="-9525"/>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24F38FB1-176B-F31A-019A-59910DDA41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1076324" cy="729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399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9141C3-8BC1-C5EE-4C20-065371654F3C}"/>
              </a:ext>
            </a:extLst>
          </p:cNvPr>
          <p:cNvSpPr>
            <a:spLocks noGrp="1"/>
          </p:cNvSpPr>
          <p:nvPr>
            <p:ph idx="1"/>
          </p:nvPr>
        </p:nvSpPr>
        <p:spPr>
          <a:xfrm>
            <a:off x="838200" y="476250"/>
            <a:ext cx="10515600" cy="5700713"/>
          </a:xfrm>
          <a:pattFill prst="pct5">
            <a:fgClr>
              <a:schemeClr val="accent1"/>
            </a:fgClr>
            <a:bgClr>
              <a:schemeClr val="bg1"/>
            </a:bgClr>
          </a:pattFill>
        </p:spPr>
        <p:txBody>
          <a:bodyPr/>
          <a:lstStyle/>
          <a:p>
            <a:r>
              <a:rPr lang="en-US" dirty="0"/>
              <a:t>CONNECTORS</a:t>
            </a:r>
          </a:p>
          <a:p>
            <a:r>
              <a:rPr lang="en-US" dirty="0"/>
              <a:t>USB</a:t>
            </a:r>
          </a:p>
          <a:p>
            <a:r>
              <a:rPr lang="en-US" dirty="0"/>
              <a:t>RJ-11</a:t>
            </a:r>
          </a:p>
          <a:p>
            <a:r>
              <a:rPr lang="en-US" dirty="0"/>
              <a:t>RJ-45</a:t>
            </a:r>
          </a:p>
          <a:p>
            <a:r>
              <a:rPr lang="en-US" dirty="0"/>
              <a:t>F TYPE</a:t>
            </a:r>
          </a:p>
          <a:p>
            <a:r>
              <a:rPr lang="en-US" dirty="0"/>
              <a:t>ST AND SC</a:t>
            </a:r>
          </a:p>
          <a:p>
            <a:r>
              <a:rPr lang="en-US" dirty="0"/>
              <a:t>TOPOLOGY</a:t>
            </a:r>
          </a:p>
          <a:p>
            <a:r>
              <a:rPr lang="en-US" dirty="0"/>
              <a:t>PHYSICAL AND LOGICAL TOPOLOGY</a:t>
            </a:r>
          </a:p>
          <a:p>
            <a:r>
              <a:rPr lang="en-US" dirty="0"/>
              <a:t>BUS,RING,STAR,TREE,MESH,HYBRID TOPLOGIES</a:t>
            </a:r>
          </a:p>
          <a:p>
            <a:r>
              <a:rPr lang="en-US" dirty="0"/>
              <a:t>Asynchronous &amp; Synchronous Transmission</a:t>
            </a:r>
          </a:p>
          <a:p>
            <a:endParaRPr lang="en-US" dirty="0"/>
          </a:p>
        </p:txBody>
      </p:sp>
      <p:sp>
        <p:nvSpPr>
          <p:cNvPr id="4" name="Footer Placeholder 3">
            <a:extLst>
              <a:ext uri="{FF2B5EF4-FFF2-40B4-BE49-F238E27FC236}">
                <a16:creationId xmlns:a16="http://schemas.microsoft.com/office/drawing/2014/main" id="{24F078F8-34F0-A4BD-4108-D74D2C539456}"/>
              </a:ext>
            </a:extLst>
          </p:cNvPr>
          <p:cNvSpPr>
            <a:spLocks noGrp="1"/>
          </p:cNvSpPr>
          <p:nvPr>
            <p:ph type="ftr" sz="quarter" idx="11"/>
          </p:nvPr>
        </p:nvSpPr>
        <p:spPr>
          <a:xfrm>
            <a:off x="158855" y="6064031"/>
            <a:ext cx="6672887" cy="772706"/>
          </a:xfrm>
        </p:spPr>
        <p:txBody>
          <a:bodyPr/>
          <a:lstStyle/>
          <a:p>
            <a:r>
              <a:rPr lang="en-IN" dirty="0"/>
              <a:t>NSTI(NOIDA)</a:t>
            </a:r>
          </a:p>
        </p:txBody>
      </p:sp>
      <p:sp>
        <p:nvSpPr>
          <p:cNvPr id="5" name="Slide Number Placeholder 4">
            <a:extLst>
              <a:ext uri="{FF2B5EF4-FFF2-40B4-BE49-F238E27FC236}">
                <a16:creationId xmlns:a16="http://schemas.microsoft.com/office/drawing/2014/main" id="{CA33DC82-C647-B015-D455-2EB6796A92EA}"/>
              </a:ext>
            </a:extLst>
          </p:cNvPr>
          <p:cNvSpPr>
            <a:spLocks noGrp="1"/>
          </p:cNvSpPr>
          <p:nvPr>
            <p:ph type="sldNum" sz="quarter" idx="12"/>
          </p:nvPr>
        </p:nvSpPr>
        <p:spPr>
          <a:xfrm>
            <a:off x="10514011" y="6381751"/>
            <a:ext cx="764215" cy="369924"/>
          </a:xfrm>
        </p:spPr>
        <p:txBody>
          <a:bodyPr/>
          <a:lstStyle/>
          <a:p>
            <a:fld id="{4B782139-F794-405E-BC37-5564B18866AD}" type="slidenum">
              <a:rPr lang="en-IN" sz="1200" b="1" smtClean="0"/>
              <a:t>2</a:t>
            </a:fld>
            <a:endParaRPr lang="en-IN" sz="1200" b="1" dirty="0"/>
          </a:p>
        </p:txBody>
      </p:sp>
    </p:spTree>
    <p:extLst>
      <p:ext uri="{BB962C8B-B14F-4D97-AF65-F5344CB8AC3E}">
        <p14:creationId xmlns:p14="http://schemas.microsoft.com/office/powerpoint/2010/main" val="229599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46C1-43B7-4F7A-5B7A-9EDCFB03EFCE}"/>
              </a:ext>
            </a:extLst>
          </p:cNvPr>
          <p:cNvSpPr>
            <a:spLocks noGrp="1"/>
          </p:cNvSpPr>
          <p:nvPr>
            <p:ph type="title"/>
          </p:nvPr>
        </p:nvSpPr>
        <p:spPr/>
        <p:txBody>
          <a:bodyPr/>
          <a:lstStyle/>
          <a:p>
            <a:r>
              <a:rPr lang="en-US" dirty="0"/>
              <a:t>ST (Straight Tip) and SC (Subscriber Connector or Standard Connector)</a:t>
            </a:r>
          </a:p>
        </p:txBody>
      </p:sp>
      <p:sp>
        <p:nvSpPr>
          <p:cNvPr id="3" name="Content Placeholder 2">
            <a:extLst>
              <a:ext uri="{FF2B5EF4-FFF2-40B4-BE49-F238E27FC236}">
                <a16:creationId xmlns:a16="http://schemas.microsoft.com/office/drawing/2014/main" id="{67DD6206-E295-0C65-A734-0DE4736399EE}"/>
              </a:ext>
            </a:extLst>
          </p:cNvPr>
          <p:cNvSpPr>
            <a:spLocks noGrp="1"/>
          </p:cNvSpPr>
          <p:nvPr>
            <p:ph sz="half" idx="1"/>
          </p:nvPr>
        </p:nvSpPr>
        <p:spPr/>
        <p:txBody>
          <a:bodyPr>
            <a:normAutofit fontScale="85000" lnSpcReduction="10000"/>
          </a:bodyPr>
          <a:lstStyle/>
          <a:p>
            <a:r>
              <a:rPr lang="en-US" dirty="0"/>
              <a:t>Fiber network segments always require two fiber cables: one for transmitting data, and one for receiving. </a:t>
            </a:r>
          </a:p>
          <a:p>
            <a:r>
              <a:rPr lang="en-US" dirty="0"/>
              <a:t>Each end of a fiber cable is fitted with a plug that can be inserted into a network adapter, hub, or switch. </a:t>
            </a:r>
          </a:p>
          <a:p>
            <a:r>
              <a:rPr lang="en-US" dirty="0"/>
              <a:t>In North America, most cables use a square SC connector that slides and locks into place when inserted into a node or connected to another fiber cable, Europeans use a round ST connector instead.</a:t>
            </a:r>
          </a:p>
        </p:txBody>
      </p:sp>
      <p:pic>
        <p:nvPicPr>
          <p:cNvPr id="11266" name="Picture 2" descr="SC and ST connectors - Network Encyclopedia">
            <a:extLst>
              <a:ext uri="{FF2B5EF4-FFF2-40B4-BE49-F238E27FC236}">
                <a16:creationId xmlns:a16="http://schemas.microsoft.com/office/drawing/2014/main" id="{254FD6F4-9421-9346-5F58-D510774181F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971506" y="2840037"/>
            <a:ext cx="2790825" cy="29146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7DD8D413-67ED-15AA-42C7-E393B1DE05A8}"/>
              </a:ext>
            </a:extLst>
          </p:cNvPr>
          <p:cNvSpPr>
            <a:spLocks noGrp="1"/>
          </p:cNvSpPr>
          <p:nvPr>
            <p:ph type="ftr" sz="quarter" idx="11"/>
          </p:nvPr>
        </p:nvSpPr>
        <p:spPr>
          <a:xfrm>
            <a:off x="913774" y="6429614"/>
            <a:ext cx="6672887" cy="437012"/>
          </a:xfrm>
        </p:spPr>
        <p:txBody>
          <a:bodyPr/>
          <a:lstStyle/>
          <a:p>
            <a:r>
              <a:rPr lang="en-IN"/>
              <a:t>NSTI(NOIDA)</a:t>
            </a:r>
          </a:p>
        </p:txBody>
      </p:sp>
      <p:sp>
        <p:nvSpPr>
          <p:cNvPr id="5" name="Slide Number Placeholder 4">
            <a:extLst>
              <a:ext uri="{FF2B5EF4-FFF2-40B4-BE49-F238E27FC236}">
                <a16:creationId xmlns:a16="http://schemas.microsoft.com/office/drawing/2014/main" id="{2893B436-844A-3F9D-2AAE-34F0DC4BDA78}"/>
              </a:ext>
            </a:extLst>
          </p:cNvPr>
          <p:cNvSpPr>
            <a:spLocks noGrp="1"/>
          </p:cNvSpPr>
          <p:nvPr>
            <p:ph type="sldNum" sz="quarter" idx="12"/>
          </p:nvPr>
        </p:nvSpPr>
        <p:spPr/>
        <p:txBody>
          <a:bodyPr/>
          <a:lstStyle/>
          <a:p>
            <a:fld id="{4B782139-F794-405E-BC37-5564B18866AD}" type="slidenum">
              <a:rPr lang="en-IN" smtClean="0"/>
              <a:t>20</a:t>
            </a:fld>
            <a:endParaRPr lang="en-IN"/>
          </a:p>
        </p:txBody>
      </p:sp>
      <p:pic>
        <p:nvPicPr>
          <p:cNvPr id="6" name="Picture 2" descr="Edunet Foundation-Delhi- CSR Organization profile">
            <a:extLst>
              <a:ext uri="{FF2B5EF4-FFF2-40B4-BE49-F238E27FC236}">
                <a16:creationId xmlns:a16="http://schemas.microsoft.com/office/drawing/2014/main" id="{97341EFB-3890-103C-815C-4D71489936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6551"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0FB3B1FE-CFC3-F99B-A2FD-395AA58CF5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
            <a:ext cx="759014"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78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0564-EC2E-4E56-4B45-6D53F8A9B485}"/>
              </a:ext>
            </a:extLst>
          </p:cNvPr>
          <p:cNvSpPr>
            <a:spLocks noGrp="1"/>
          </p:cNvSpPr>
          <p:nvPr>
            <p:ph type="title"/>
          </p:nvPr>
        </p:nvSpPr>
        <p:spPr>
          <a:xfrm>
            <a:off x="838200" y="365125"/>
            <a:ext cx="10515600" cy="6158965"/>
          </a:xfrm>
        </p:spPr>
        <p:txBody>
          <a:bodyPr>
            <a:normAutofit/>
          </a:bodyPr>
          <a:lstStyle/>
          <a:p>
            <a:r>
              <a:rPr lang="en-US" sz="6600" dirty="0"/>
              <a:t>             </a:t>
            </a:r>
            <a:r>
              <a:rPr lang="en-US" sz="6600" b="1" dirty="0">
                <a:latin typeface="Arial Black" panose="020B0A04020102020204" pitchFamily="34" charset="0"/>
              </a:rPr>
              <a:t>TOPOLOGIES</a:t>
            </a:r>
          </a:p>
        </p:txBody>
      </p:sp>
      <p:sp>
        <p:nvSpPr>
          <p:cNvPr id="6" name="Footer Placeholder 5">
            <a:extLst>
              <a:ext uri="{FF2B5EF4-FFF2-40B4-BE49-F238E27FC236}">
                <a16:creationId xmlns:a16="http://schemas.microsoft.com/office/drawing/2014/main" id="{39B6928B-AB2D-5E0B-8441-471694D6F097}"/>
              </a:ext>
            </a:extLst>
          </p:cNvPr>
          <p:cNvSpPr>
            <a:spLocks noGrp="1"/>
          </p:cNvSpPr>
          <p:nvPr>
            <p:ph type="ftr" sz="quarter" idx="11"/>
          </p:nvPr>
        </p:nvSpPr>
        <p:spPr/>
        <p:txBody>
          <a:bodyPr/>
          <a:lstStyle/>
          <a:p>
            <a:r>
              <a:rPr lang="en-IN"/>
              <a:t>NSTI(NOIDA)</a:t>
            </a:r>
          </a:p>
        </p:txBody>
      </p:sp>
      <p:sp>
        <p:nvSpPr>
          <p:cNvPr id="3" name="Slide Number Placeholder 2">
            <a:extLst>
              <a:ext uri="{FF2B5EF4-FFF2-40B4-BE49-F238E27FC236}">
                <a16:creationId xmlns:a16="http://schemas.microsoft.com/office/drawing/2014/main" id="{EAADB01C-39B6-592B-B0E9-E8EEC916B542}"/>
              </a:ext>
            </a:extLst>
          </p:cNvPr>
          <p:cNvSpPr>
            <a:spLocks noGrp="1"/>
          </p:cNvSpPr>
          <p:nvPr>
            <p:ph type="sldNum" sz="quarter" idx="12"/>
          </p:nvPr>
        </p:nvSpPr>
        <p:spPr/>
        <p:txBody>
          <a:bodyPr/>
          <a:lstStyle/>
          <a:p>
            <a:fld id="{4B782139-F794-405E-BC37-5564B18866AD}" type="slidenum">
              <a:rPr lang="en-IN" smtClean="0"/>
              <a:t>21</a:t>
            </a:fld>
            <a:endParaRPr lang="en-IN"/>
          </a:p>
        </p:txBody>
      </p:sp>
      <p:pic>
        <p:nvPicPr>
          <p:cNvPr id="4" name="Picture 2" descr="Edunet Foundation-Delhi- CSR Organization profile">
            <a:extLst>
              <a:ext uri="{FF2B5EF4-FFF2-40B4-BE49-F238E27FC236}">
                <a16:creationId xmlns:a16="http://schemas.microsoft.com/office/drawing/2014/main" id="{6ADC0D89-627E-9F12-3E9F-334EC9A187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67951"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BM and NASSCOM Foundation make about 5000 students employment ready">
            <a:extLst>
              <a:ext uri="{FF2B5EF4-FFF2-40B4-BE49-F238E27FC236}">
                <a16:creationId xmlns:a16="http://schemas.microsoft.com/office/drawing/2014/main" id="{14C0DB47-97C4-F4BA-D8B1-7A27690FE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189756" cy="80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76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6F3CCF-49FC-989A-396F-2D8259EB4313}"/>
              </a:ext>
            </a:extLst>
          </p:cNvPr>
          <p:cNvSpPr>
            <a:spLocks noGrp="1"/>
          </p:cNvSpPr>
          <p:nvPr>
            <p:ph idx="1"/>
          </p:nvPr>
        </p:nvSpPr>
        <p:spPr>
          <a:xfrm>
            <a:off x="838200" y="657546"/>
            <a:ext cx="10515600" cy="5907641"/>
          </a:xfrm>
        </p:spPr>
        <p:txBody>
          <a:bodyPr/>
          <a:lstStyle/>
          <a:p>
            <a:r>
              <a:rPr lang="en-US" dirty="0"/>
              <a:t>There are two types of topology :--</a:t>
            </a:r>
          </a:p>
          <a:p>
            <a:r>
              <a:rPr lang="en-US" dirty="0"/>
              <a:t>                              PHYSICAL TOPOLOGY</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                                  LOGICAL TOPOLOGY</a:t>
            </a:r>
          </a:p>
          <a:p>
            <a:pPr marL="0" indent="0">
              <a:buNone/>
            </a:pPr>
            <a:endParaRPr lang="en-US" dirty="0"/>
          </a:p>
        </p:txBody>
      </p:sp>
      <p:sp>
        <p:nvSpPr>
          <p:cNvPr id="9" name="Footer Placeholder 8">
            <a:extLst>
              <a:ext uri="{FF2B5EF4-FFF2-40B4-BE49-F238E27FC236}">
                <a16:creationId xmlns:a16="http://schemas.microsoft.com/office/drawing/2014/main" id="{1F36BB03-D951-32CD-6430-AE1C649DB4CD}"/>
              </a:ext>
            </a:extLst>
          </p:cNvPr>
          <p:cNvSpPr>
            <a:spLocks noGrp="1"/>
          </p:cNvSpPr>
          <p:nvPr>
            <p:ph type="ftr" sz="quarter" idx="11"/>
          </p:nvPr>
        </p:nvSpPr>
        <p:spPr/>
        <p:txBody>
          <a:bodyPr/>
          <a:lstStyle/>
          <a:p>
            <a:r>
              <a:rPr lang="en-IN"/>
              <a:t>NSTI(NOIDA)</a:t>
            </a:r>
          </a:p>
        </p:txBody>
      </p:sp>
      <p:sp>
        <p:nvSpPr>
          <p:cNvPr id="6" name="Slide Number Placeholder 5">
            <a:extLst>
              <a:ext uri="{FF2B5EF4-FFF2-40B4-BE49-F238E27FC236}">
                <a16:creationId xmlns:a16="http://schemas.microsoft.com/office/drawing/2014/main" id="{3C45332C-ACD0-558C-40C2-88369CD9AEB8}"/>
              </a:ext>
            </a:extLst>
          </p:cNvPr>
          <p:cNvSpPr>
            <a:spLocks noGrp="1"/>
          </p:cNvSpPr>
          <p:nvPr>
            <p:ph type="sldNum" sz="quarter" idx="12"/>
          </p:nvPr>
        </p:nvSpPr>
        <p:spPr/>
        <p:txBody>
          <a:bodyPr/>
          <a:lstStyle/>
          <a:p>
            <a:fld id="{4B782139-F794-405E-BC37-5564B18866AD}" type="slidenum">
              <a:rPr lang="en-IN" smtClean="0"/>
              <a:t>22</a:t>
            </a:fld>
            <a:endParaRPr lang="en-IN"/>
          </a:p>
        </p:txBody>
      </p:sp>
      <p:pic>
        <p:nvPicPr>
          <p:cNvPr id="12292" name="Picture 4" descr="Physical Topology | Learn Top 7 Useful Types Of Physical Topology">
            <a:extLst>
              <a:ext uri="{FF2B5EF4-FFF2-40B4-BE49-F238E27FC236}">
                <a16:creationId xmlns:a16="http://schemas.microsoft.com/office/drawing/2014/main" id="{FEA8C36D-C8C5-BA4F-462A-A0FAEBC235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2520" y="1656238"/>
            <a:ext cx="3439753" cy="19109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294" name="Picture 6" descr="Logical Topology | Know Why Do We Use Logical Topology in Networking?">
            <a:extLst>
              <a:ext uri="{FF2B5EF4-FFF2-40B4-BE49-F238E27FC236}">
                <a16:creationId xmlns:a16="http://schemas.microsoft.com/office/drawing/2014/main" id="{F428BA63-B5E2-DCCD-5ABC-9960623D2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602" y="4267887"/>
            <a:ext cx="3834905" cy="21426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2" descr="Edunet Foundation-Delhi- CSR Organization profile">
            <a:extLst>
              <a:ext uri="{FF2B5EF4-FFF2-40B4-BE49-F238E27FC236}">
                <a16:creationId xmlns:a16="http://schemas.microsoft.com/office/drawing/2014/main" id="{92ADC803-2525-0EC0-F477-4A5D23869B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0351" y="-1905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BM and NASSCOM Foundation make about 5000 students employment ready">
            <a:extLst>
              <a:ext uri="{FF2B5EF4-FFF2-40B4-BE49-F238E27FC236}">
                <a16:creationId xmlns:a16="http://schemas.microsoft.com/office/drawing/2014/main" id="{191E5583-F793-11AB-7EB0-3A2588A0BE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0"/>
            <a:ext cx="935966" cy="63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131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8029-1BAD-3271-4D4E-18DE425C28A1}"/>
              </a:ext>
            </a:extLst>
          </p:cNvPr>
          <p:cNvSpPr>
            <a:spLocks noGrp="1"/>
          </p:cNvSpPr>
          <p:nvPr>
            <p:ph type="title"/>
          </p:nvPr>
        </p:nvSpPr>
        <p:spPr/>
        <p:txBody>
          <a:bodyPr/>
          <a:lstStyle/>
          <a:p>
            <a:r>
              <a:rPr lang="en-US" b="1" dirty="0"/>
              <a:t>PHYSICAL TOPOLOGY</a:t>
            </a:r>
          </a:p>
        </p:txBody>
      </p:sp>
      <p:sp>
        <p:nvSpPr>
          <p:cNvPr id="3" name="Content Placeholder 2">
            <a:extLst>
              <a:ext uri="{FF2B5EF4-FFF2-40B4-BE49-F238E27FC236}">
                <a16:creationId xmlns:a16="http://schemas.microsoft.com/office/drawing/2014/main" id="{F9B91721-071F-3755-DAE0-8B352098511D}"/>
              </a:ext>
            </a:extLst>
          </p:cNvPr>
          <p:cNvSpPr>
            <a:spLocks noGrp="1"/>
          </p:cNvSpPr>
          <p:nvPr>
            <p:ph idx="1"/>
          </p:nvPr>
        </p:nvSpPr>
        <p:spPr/>
        <p:txBody>
          <a:bodyPr/>
          <a:lstStyle/>
          <a:p>
            <a:r>
              <a:rPr lang="en-US" dirty="0"/>
              <a:t>Physical topology indicates arrangement of different elements of a network.</a:t>
            </a:r>
          </a:p>
          <a:p>
            <a:r>
              <a:rPr lang="en-US" dirty="0"/>
              <a:t>It reflects physical layout of devices and cables to a form a connected network.</a:t>
            </a:r>
          </a:p>
          <a:p>
            <a:pPr marL="0" indent="0">
              <a:buNone/>
            </a:pPr>
            <a:r>
              <a:rPr lang="en-US" sz="4400" dirty="0"/>
              <a:t>LOGICAL TOPOLOGY</a:t>
            </a:r>
          </a:p>
          <a:p>
            <a:pPr marL="0" indent="0">
              <a:buNone/>
            </a:pPr>
            <a:r>
              <a:rPr lang="en-US" dirty="0"/>
              <a:t>Logical topology reflects arrangement of devices and their communication.</a:t>
            </a:r>
          </a:p>
          <a:p>
            <a:pPr marL="0" indent="0">
              <a:buNone/>
            </a:pPr>
            <a:r>
              <a:rPr lang="en-US" dirty="0"/>
              <a:t>It is the transmission of data over physical topology.</a:t>
            </a:r>
          </a:p>
        </p:txBody>
      </p:sp>
      <p:sp>
        <p:nvSpPr>
          <p:cNvPr id="8" name="Footer Placeholder 7">
            <a:extLst>
              <a:ext uri="{FF2B5EF4-FFF2-40B4-BE49-F238E27FC236}">
                <a16:creationId xmlns:a16="http://schemas.microsoft.com/office/drawing/2014/main" id="{842CBA05-AC5E-FDF7-B213-0B2F73314C17}"/>
              </a:ext>
            </a:extLst>
          </p:cNvPr>
          <p:cNvSpPr>
            <a:spLocks noGrp="1"/>
          </p:cNvSpPr>
          <p:nvPr>
            <p:ph type="ftr" sz="quarter" idx="11"/>
          </p:nvPr>
        </p:nvSpPr>
        <p:spPr/>
        <p:txBody>
          <a:bodyPr/>
          <a:lstStyle/>
          <a:p>
            <a:r>
              <a:rPr lang="en-IN"/>
              <a:t>NSTI(NOIDA)</a:t>
            </a:r>
          </a:p>
        </p:txBody>
      </p:sp>
      <p:sp>
        <p:nvSpPr>
          <p:cNvPr id="4" name="Slide Number Placeholder 3">
            <a:extLst>
              <a:ext uri="{FF2B5EF4-FFF2-40B4-BE49-F238E27FC236}">
                <a16:creationId xmlns:a16="http://schemas.microsoft.com/office/drawing/2014/main" id="{1E6ED526-69F8-12D1-61BE-3545630DB608}"/>
              </a:ext>
            </a:extLst>
          </p:cNvPr>
          <p:cNvSpPr>
            <a:spLocks noGrp="1"/>
          </p:cNvSpPr>
          <p:nvPr>
            <p:ph type="sldNum" sz="quarter" idx="12"/>
          </p:nvPr>
        </p:nvSpPr>
        <p:spPr/>
        <p:txBody>
          <a:bodyPr/>
          <a:lstStyle/>
          <a:p>
            <a:fld id="{4B782139-F794-405E-BC37-5564B18866AD}" type="slidenum">
              <a:rPr lang="en-IN" smtClean="0"/>
              <a:t>23</a:t>
            </a:fld>
            <a:endParaRPr lang="en-IN"/>
          </a:p>
        </p:txBody>
      </p:sp>
      <p:pic>
        <p:nvPicPr>
          <p:cNvPr id="5" name="Picture 2" descr="Edunet Foundation-Delhi- CSR Organization profile">
            <a:extLst>
              <a:ext uri="{FF2B5EF4-FFF2-40B4-BE49-F238E27FC236}">
                <a16:creationId xmlns:a16="http://schemas.microsoft.com/office/drawing/2014/main" id="{BF96BD3B-6D1F-2395-F396-6F61A63125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0351"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5F15E535-5E69-1EB5-9663-C9810B9303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1110409" cy="75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2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2C08-C4D9-C9AB-0D7F-D067F9FF811F}"/>
              </a:ext>
            </a:extLst>
          </p:cNvPr>
          <p:cNvSpPr>
            <a:spLocks noGrp="1"/>
          </p:cNvSpPr>
          <p:nvPr>
            <p:ph type="title"/>
          </p:nvPr>
        </p:nvSpPr>
        <p:spPr/>
        <p:txBody>
          <a:bodyPr/>
          <a:lstStyle/>
          <a:p>
            <a:r>
              <a:rPr lang="en-US" dirty="0"/>
              <a:t>BUS TOPOLOGY</a:t>
            </a:r>
          </a:p>
        </p:txBody>
      </p:sp>
      <p:sp>
        <p:nvSpPr>
          <p:cNvPr id="3" name="Content Placeholder 2">
            <a:extLst>
              <a:ext uri="{FF2B5EF4-FFF2-40B4-BE49-F238E27FC236}">
                <a16:creationId xmlns:a16="http://schemas.microsoft.com/office/drawing/2014/main" id="{BF896D26-2756-A636-D87B-FE420409365B}"/>
              </a:ext>
            </a:extLst>
          </p:cNvPr>
          <p:cNvSpPr>
            <a:spLocks noGrp="1"/>
          </p:cNvSpPr>
          <p:nvPr>
            <p:ph sz="half" idx="1"/>
          </p:nvPr>
        </p:nvSpPr>
        <p:spPr/>
        <p:txBody>
          <a:bodyPr vert="horz" lIns="91440" tIns="45720" rIns="91440" bIns="45720" rtlCol="0" anchor="t">
            <a:normAutofit/>
          </a:bodyPr>
          <a:lstStyle/>
          <a:p>
            <a:r>
              <a:rPr lang="en-US" dirty="0"/>
              <a:t>The bus topology is designed in such a way that all the stations are </a:t>
            </a:r>
            <a:r>
              <a:rPr lang="en-US" dirty="0" err="1"/>
              <a:t>coonected</a:t>
            </a:r>
            <a:r>
              <a:rPr lang="en-US" dirty="0"/>
              <a:t> through a single cable known as a backbone cable.</a:t>
            </a:r>
          </a:p>
          <a:p>
            <a:r>
              <a:rPr lang="en-US" dirty="0"/>
              <a:t>Each node is either connected to the backbone cable by drop cable or directly connected to the backbone cable.</a:t>
            </a:r>
          </a:p>
          <a:p>
            <a:pPr>
              <a:buClr>
                <a:srgbClr val="000000"/>
              </a:buClr>
            </a:pPr>
            <a:r>
              <a:rPr lang="en-US" dirty="0"/>
              <a:t>For example- a </a:t>
            </a:r>
            <a:r>
              <a:rPr lang="en-US" b="1" dirty="0">
                <a:ea typeface="+mn-lt"/>
                <a:cs typeface="+mn-lt"/>
              </a:rPr>
              <a:t>laboratory or office</a:t>
            </a:r>
            <a:r>
              <a:rPr lang="en-US" dirty="0">
                <a:ea typeface="+mn-lt"/>
                <a:cs typeface="+mn-lt"/>
              </a:rPr>
              <a:t>.</a:t>
            </a:r>
          </a:p>
        </p:txBody>
      </p:sp>
      <p:pic>
        <p:nvPicPr>
          <p:cNvPr id="13314" name="Picture 2" descr="DATA COMMUNICATION AND NETWORKING TECHNOLOGY: Bus Topology">
            <a:extLst>
              <a:ext uri="{FF2B5EF4-FFF2-40B4-BE49-F238E27FC236}">
                <a16:creationId xmlns:a16="http://schemas.microsoft.com/office/drawing/2014/main" id="{CC0A22A8-8999-B799-9211-6E873FA0D73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690688"/>
            <a:ext cx="5181600" cy="399235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3F0FD9F2-B1B8-0460-6388-75E1C7CCB33D}"/>
              </a:ext>
            </a:extLst>
          </p:cNvPr>
          <p:cNvSpPr>
            <a:spLocks noGrp="1"/>
          </p:cNvSpPr>
          <p:nvPr>
            <p:ph type="ftr" sz="quarter" idx="11"/>
          </p:nvPr>
        </p:nvSpPr>
        <p:spPr>
          <a:xfrm>
            <a:off x="913774" y="6443991"/>
            <a:ext cx="6672887" cy="393880"/>
          </a:xfrm>
        </p:spPr>
        <p:txBody>
          <a:bodyPr/>
          <a:lstStyle/>
          <a:p>
            <a:r>
              <a:rPr lang="en-IN"/>
              <a:t>NSTI(NOIDA)</a:t>
            </a:r>
          </a:p>
        </p:txBody>
      </p:sp>
      <p:sp>
        <p:nvSpPr>
          <p:cNvPr id="5" name="Slide Number Placeholder 4">
            <a:extLst>
              <a:ext uri="{FF2B5EF4-FFF2-40B4-BE49-F238E27FC236}">
                <a16:creationId xmlns:a16="http://schemas.microsoft.com/office/drawing/2014/main" id="{FA27882C-3C0A-61A7-D5FB-AD3FA2D3D9C2}"/>
              </a:ext>
            </a:extLst>
          </p:cNvPr>
          <p:cNvSpPr>
            <a:spLocks noGrp="1"/>
          </p:cNvSpPr>
          <p:nvPr>
            <p:ph type="sldNum" sz="quarter" idx="12"/>
          </p:nvPr>
        </p:nvSpPr>
        <p:spPr/>
        <p:txBody>
          <a:bodyPr/>
          <a:lstStyle/>
          <a:p>
            <a:fld id="{4B782139-F794-405E-BC37-5564B18866AD}" type="slidenum">
              <a:rPr lang="en-IN" smtClean="0"/>
              <a:t>24</a:t>
            </a:fld>
            <a:endParaRPr lang="en-IN"/>
          </a:p>
        </p:txBody>
      </p:sp>
      <p:pic>
        <p:nvPicPr>
          <p:cNvPr id="6" name="Picture 2" descr="Edunet Foundation-Delhi- CSR Organization profile">
            <a:extLst>
              <a:ext uri="{FF2B5EF4-FFF2-40B4-BE49-F238E27FC236}">
                <a16:creationId xmlns:a16="http://schemas.microsoft.com/office/drawing/2014/main" id="{901697A1-EFEF-5C90-15DD-938658BBA1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6551" y="-9525"/>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70BEF784-3368-0C28-BBE2-9D646AA4AE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1004990" cy="68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22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8259-C254-1F8C-AA03-3B29380E5792}"/>
              </a:ext>
            </a:extLst>
          </p:cNvPr>
          <p:cNvSpPr>
            <a:spLocks noGrp="1"/>
          </p:cNvSpPr>
          <p:nvPr>
            <p:ph type="title"/>
          </p:nvPr>
        </p:nvSpPr>
        <p:spPr/>
        <p:txBody>
          <a:bodyPr/>
          <a:lstStyle/>
          <a:p>
            <a:r>
              <a:rPr lang="en-US" dirty="0"/>
              <a:t>RING TOPOLOGY</a:t>
            </a:r>
          </a:p>
        </p:txBody>
      </p:sp>
      <p:sp>
        <p:nvSpPr>
          <p:cNvPr id="3" name="Content Placeholder 2">
            <a:extLst>
              <a:ext uri="{FF2B5EF4-FFF2-40B4-BE49-F238E27FC236}">
                <a16:creationId xmlns:a16="http://schemas.microsoft.com/office/drawing/2014/main" id="{B319CC8C-53E7-B549-751E-88E24B8D65AD}"/>
              </a:ext>
            </a:extLst>
          </p:cNvPr>
          <p:cNvSpPr>
            <a:spLocks noGrp="1"/>
          </p:cNvSpPr>
          <p:nvPr>
            <p:ph sz="half" idx="1"/>
          </p:nvPr>
        </p:nvSpPr>
        <p:spPr/>
        <p:txBody>
          <a:bodyPr vert="horz" lIns="91440" tIns="45720" rIns="91440" bIns="45720" rtlCol="0" anchor="t">
            <a:normAutofit/>
          </a:bodyPr>
          <a:lstStyle/>
          <a:p>
            <a:r>
              <a:rPr lang="en-US" dirty="0"/>
              <a:t>Ring topology is like a bus topology, but with connected ends.</a:t>
            </a:r>
          </a:p>
          <a:p>
            <a:r>
              <a:rPr lang="en-US" dirty="0"/>
              <a:t>The node that receives the message from the previous computer will retransmit to the next node.</a:t>
            </a:r>
          </a:p>
          <a:p>
            <a:pPr>
              <a:buClr>
                <a:srgbClr val="000000"/>
              </a:buClr>
            </a:pPr>
            <a:r>
              <a:rPr lang="en-US" dirty="0">
                <a:ea typeface="+mn-lt"/>
                <a:cs typeface="+mn-lt"/>
              </a:rPr>
              <a:t> For example-</a:t>
            </a:r>
            <a:r>
              <a:rPr lang="en-US" b="1" dirty="0">
                <a:ea typeface="+mn-lt"/>
                <a:cs typeface="+mn-lt"/>
              </a:rPr>
              <a:t>a small office with only a few nodes</a:t>
            </a:r>
            <a:r>
              <a:rPr lang="en-US" dirty="0">
                <a:ea typeface="+mn-lt"/>
                <a:cs typeface="+mn-lt"/>
              </a:rPr>
              <a:t> </a:t>
            </a:r>
            <a:endParaRPr lang="en-US" dirty="0"/>
          </a:p>
        </p:txBody>
      </p:sp>
      <p:pic>
        <p:nvPicPr>
          <p:cNvPr id="14338" name="Picture 2" descr="Difference between the Bus topology and Ring topology - javatpoint">
            <a:extLst>
              <a:ext uri="{FF2B5EF4-FFF2-40B4-BE49-F238E27FC236}">
                <a16:creationId xmlns:a16="http://schemas.microsoft.com/office/drawing/2014/main" id="{929BBDD2-B247-FB05-E2B4-2D4C90E4F86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388147"/>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C92A4972-78B4-FB6F-029E-35C10B9E0614}"/>
              </a:ext>
            </a:extLst>
          </p:cNvPr>
          <p:cNvSpPr>
            <a:spLocks noGrp="1"/>
          </p:cNvSpPr>
          <p:nvPr>
            <p:ph type="ftr" sz="quarter" idx="11"/>
          </p:nvPr>
        </p:nvSpPr>
        <p:spPr/>
        <p:txBody>
          <a:bodyPr/>
          <a:lstStyle/>
          <a:p>
            <a:r>
              <a:rPr lang="en-IN"/>
              <a:t>NSTI(NOIDA)</a:t>
            </a:r>
          </a:p>
        </p:txBody>
      </p:sp>
      <p:sp>
        <p:nvSpPr>
          <p:cNvPr id="5" name="Slide Number Placeholder 4">
            <a:extLst>
              <a:ext uri="{FF2B5EF4-FFF2-40B4-BE49-F238E27FC236}">
                <a16:creationId xmlns:a16="http://schemas.microsoft.com/office/drawing/2014/main" id="{DE4B8B6B-C856-FED4-4C08-135FA2AAF19D}"/>
              </a:ext>
            </a:extLst>
          </p:cNvPr>
          <p:cNvSpPr>
            <a:spLocks noGrp="1"/>
          </p:cNvSpPr>
          <p:nvPr>
            <p:ph type="sldNum" sz="quarter" idx="12"/>
          </p:nvPr>
        </p:nvSpPr>
        <p:spPr/>
        <p:txBody>
          <a:bodyPr/>
          <a:lstStyle/>
          <a:p>
            <a:fld id="{4B782139-F794-405E-BC37-5564B18866AD}" type="slidenum">
              <a:rPr lang="en-IN" smtClean="0"/>
              <a:t>25</a:t>
            </a:fld>
            <a:endParaRPr lang="en-IN"/>
          </a:p>
        </p:txBody>
      </p:sp>
      <p:pic>
        <p:nvPicPr>
          <p:cNvPr id="6" name="Picture 2" descr="Edunet Foundation-Delhi- CSR Organization profile">
            <a:extLst>
              <a:ext uri="{FF2B5EF4-FFF2-40B4-BE49-F238E27FC236}">
                <a16:creationId xmlns:a16="http://schemas.microsoft.com/office/drawing/2014/main" id="{E9621B1E-1145-B7B8-A968-5C389307F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7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4FC0F674-885C-EFEB-57C8-3E4EDE8274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964078" cy="6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530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11041-C8FD-F738-C111-A979772CAA3B}"/>
              </a:ext>
            </a:extLst>
          </p:cNvPr>
          <p:cNvSpPr>
            <a:spLocks noGrp="1"/>
          </p:cNvSpPr>
          <p:nvPr>
            <p:ph type="title"/>
          </p:nvPr>
        </p:nvSpPr>
        <p:spPr/>
        <p:txBody>
          <a:bodyPr/>
          <a:lstStyle/>
          <a:p>
            <a:r>
              <a:rPr lang="en-US" dirty="0"/>
              <a:t>STAR TOPOLOGY</a:t>
            </a:r>
          </a:p>
        </p:txBody>
      </p:sp>
      <p:sp>
        <p:nvSpPr>
          <p:cNvPr id="3" name="Content Placeholder 2">
            <a:extLst>
              <a:ext uri="{FF2B5EF4-FFF2-40B4-BE49-F238E27FC236}">
                <a16:creationId xmlns:a16="http://schemas.microsoft.com/office/drawing/2014/main" id="{81D5579D-95B7-082F-4A04-F216088D5221}"/>
              </a:ext>
            </a:extLst>
          </p:cNvPr>
          <p:cNvSpPr>
            <a:spLocks noGrp="1"/>
          </p:cNvSpPr>
          <p:nvPr>
            <p:ph sz="half" idx="1"/>
          </p:nvPr>
        </p:nvSpPr>
        <p:spPr/>
        <p:txBody>
          <a:bodyPr vert="horz" lIns="91440" tIns="45720" rIns="91440" bIns="45720" rtlCol="0" anchor="t">
            <a:normAutofit lnSpcReduction="10000"/>
          </a:bodyPr>
          <a:lstStyle/>
          <a:p>
            <a:r>
              <a:rPr lang="en-US" dirty="0"/>
              <a:t>Star topology is an arrangement of the network in which every node is connected to the central hub, switch or a central computer.</a:t>
            </a:r>
          </a:p>
          <a:p>
            <a:r>
              <a:rPr lang="en-US" dirty="0"/>
              <a:t>The central computer is known as a server, and the peripheral devices attached to the server are known as clients.</a:t>
            </a:r>
          </a:p>
          <a:p>
            <a:pPr>
              <a:buClr>
                <a:srgbClr val="000000"/>
              </a:buClr>
            </a:pPr>
            <a:r>
              <a:rPr lang="en-US" dirty="0"/>
              <a:t>FOR EXAMPLE-</a:t>
            </a:r>
            <a:r>
              <a:rPr lang="en-US" b="1" dirty="0">
                <a:ea typeface="+mn-lt"/>
                <a:cs typeface="+mn-lt"/>
              </a:rPr>
              <a:t>Airports, Hospitals, Banks, and Educational Institutes</a:t>
            </a:r>
            <a:r>
              <a:rPr lang="en-US" dirty="0">
                <a:ea typeface="+mn-lt"/>
                <a:cs typeface="+mn-lt"/>
              </a:rPr>
              <a:t>. </a:t>
            </a:r>
          </a:p>
        </p:txBody>
      </p:sp>
      <p:pic>
        <p:nvPicPr>
          <p:cNvPr id="15362" name="Picture 2" descr="Chapter 5: Topology">
            <a:extLst>
              <a:ext uri="{FF2B5EF4-FFF2-40B4-BE49-F238E27FC236}">
                <a16:creationId xmlns:a16="http://schemas.microsoft.com/office/drawing/2014/main" id="{3F7A5717-6B82-ACAC-DFB7-CA0FB524646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07201" y="1690688"/>
            <a:ext cx="4546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22F04682-F61A-7307-0EEB-8D8B482D61F2}"/>
              </a:ext>
            </a:extLst>
          </p:cNvPr>
          <p:cNvSpPr>
            <a:spLocks noGrp="1"/>
          </p:cNvSpPr>
          <p:nvPr>
            <p:ph type="ftr" sz="quarter" idx="11"/>
          </p:nvPr>
        </p:nvSpPr>
        <p:spPr>
          <a:xfrm>
            <a:off x="956905" y="6343350"/>
            <a:ext cx="6629756" cy="494521"/>
          </a:xfrm>
        </p:spPr>
        <p:txBody>
          <a:bodyPr/>
          <a:lstStyle/>
          <a:p>
            <a:r>
              <a:rPr lang="en-IN"/>
              <a:t>NSTI(NOIDA)</a:t>
            </a:r>
          </a:p>
        </p:txBody>
      </p:sp>
      <p:sp>
        <p:nvSpPr>
          <p:cNvPr id="5" name="Slide Number Placeholder 4">
            <a:extLst>
              <a:ext uri="{FF2B5EF4-FFF2-40B4-BE49-F238E27FC236}">
                <a16:creationId xmlns:a16="http://schemas.microsoft.com/office/drawing/2014/main" id="{821174F2-9E3B-F7DC-F595-BD9A34E839EE}"/>
              </a:ext>
            </a:extLst>
          </p:cNvPr>
          <p:cNvSpPr>
            <a:spLocks noGrp="1"/>
          </p:cNvSpPr>
          <p:nvPr>
            <p:ph type="sldNum" sz="quarter" idx="12"/>
          </p:nvPr>
        </p:nvSpPr>
        <p:spPr/>
        <p:txBody>
          <a:bodyPr/>
          <a:lstStyle/>
          <a:p>
            <a:fld id="{4B782139-F794-405E-BC37-5564B18866AD}" type="slidenum">
              <a:rPr lang="en-IN" smtClean="0"/>
              <a:t>26</a:t>
            </a:fld>
            <a:endParaRPr lang="en-IN"/>
          </a:p>
        </p:txBody>
      </p:sp>
      <p:pic>
        <p:nvPicPr>
          <p:cNvPr id="6" name="Picture 2" descr="Edunet Foundation-Delhi- CSR Organization profile">
            <a:extLst>
              <a:ext uri="{FF2B5EF4-FFF2-40B4-BE49-F238E27FC236}">
                <a16:creationId xmlns:a16="http://schemas.microsoft.com/office/drawing/2014/main" id="{CC295256-3FB8-D91D-4CB0-D25A827D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7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945FF534-319C-83AA-5C2C-A55B8998EB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964078" cy="6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146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F35A-6548-0064-CD3D-3EF085A97530}"/>
              </a:ext>
            </a:extLst>
          </p:cNvPr>
          <p:cNvSpPr>
            <a:spLocks noGrp="1"/>
          </p:cNvSpPr>
          <p:nvPr>
            <p:ph type="title"/>
          </p:nvPr>
        </p:nvSpPr>
        <p:spPr/>
        <p:txBody>
          <a:bodyPr/>
          <a:lstStyle/>
          <a:p>
            <a:r>
              <a:rPr lang="en-US" dirty="0"/>
              <a:t>TREE TOPOLOGY</a:t>
            </a:r>
          </a:p>
        </p:txBody>
      </p:sp>
      <p:sp>
        <p:nvSpPr>
          <p:cNvPr id="3" name="Content Placeholder 2">
            <a:extLst>
              <a:ext uri="{FF2B5EF4-FFF2-40B4-BE49-F238E27FC236}">
                <a16:creationId xmlns:a16="http://schemas.microsoft.com/office/drawing/2014/main" id="{C6A8008E-5B67-475F-B2A3-C6961765CA39}"/>
              </a:ext>
            </a:extLst>
          </p:cNvPr>
          <p:cNvSpPr>
            <a:spLocks noGrp="1"/>
          </p:cNvSpPr>
          <p:nvPr>
            <p:ph sz="half" idx="1"/>
          </p:nvPr>
        </p:nvSpPr>
        <p:spPr/>
        <p:txBody>
          <a:bodyPr vert="horz" lIns="91440" tIns="45720" rIns="91440" bIns="45720" rtlCol="0" anchor="t">
            <a:normAutofit/>
          </a:bodyPr>
          <a:lstStyle/>
          <a:p>
            <a:r>
              <a:rPr lang="en-US" dirty="0"/>
              <a:t>Tree topology combines the characteristics of bus topology and star topology.</a:t>
            </a:r>
          </a:p>
          <a:p>
            <a:r>
              <a:rPr lang="en-US" dirty="0"/>
              <a:t>A tree topology is a type of structure in which all the computers are connected with each other in hierarchical fashion</a:t>
            </a:r>
          </a:p>
          <a:p>
            <a:pPr marL="0" indent="0">
              <a:buNone/>
            </a:pPr>
            <a:r>
              <a:rPr lang="en-US" dirty="0">
                <a:ea typeface="+mn-lt"/>
                <a:cs typeface="+mn-lt"/>
              </a:rPr>
              <a:t>FOR EXAMPLE- </a:t>
            </a:r>
            <a:r>
              <a:rPr lang="en-US" b="1" dirty="0">
                <a:ea typeface="+mn-lt"/>
                <a:cs typeface="+mn-lt"/>
              </a:rPr>
              <a:t>printers and computers, in a home or small office</a:t>
            </a:r>
            <a:r>
              <a:rPr lang="en-US" dirty="0"/>
              <a:t>.</a:t>
            </a:r>
          </a:p>
        </p:txBody>
      </p:sp>
      <p:pic>
        <p:nvPicPr>
          <p:cNvPr id="16386" name="Picture 2" descr="Difference between Ring Topology and Tree Topology - GeeksforGeeks">
            <a:extLst>
              <a:ext uri="{FF2B5EF4-FFF2-40B4-BE49-F238E27FC236}">
                <a16:creationId xmlns:a16="http://schemas.microsoft.com/office/drawing/2014/main" id="{6E30827E-E7E2-6C88-DF42-F56774DE069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456268"/>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5CAA5251-4185-3E85-2BDC-AFC51C362A70}"/>
              </a:ext>
            </a:extLst>
          </p:cNvPr>
          <p:cNvSpPr>
            <a:spLocks noGrp="1"/>
          </p:cNvSpPr>
          <p:nvPr>
            <p:ph type="ftr" sz="quarter" idx="11"/>
          </p:nvPr>
        </p:nvSpPr>
        <p:spPr>
          <a:xfrm>
            <a:off x="956905" y="6285841"/>
            <a:ext cx="6629756" cy="422634"/>
          </a:xfrm>
        </p:spPr>
        <p:txBody>
          <a:bodyPr/>
          <a:lstStyle/>
          <a:p>
            <a:r>
              <a:rPr lang="en-IN"/>
              <a:t>NSTI(NOIDA)</a:t>
            </a:r>
          </a:p>
        </p:txBody>
      </p:sp>
      <p:sp>
        <p:nvSpPr>
          <p:cNvPr id="5" name="Slide Number Placeholder 4">
            <a:extLst>
              <a:ext uri="{FF2B5EF4-FFF2-40B4-BE49-F238E27FC236}">
                <a16:creationId xmlns:a16="http://schemas.microsoft.com/office/drawing/2014/main" id="{452FE300-4D1C-9529-FCCE-B16A635FE6CE}"/>
              </a:ext>
            </a:extLst>
          </p:cNvPr>
          <p:cNvSpPr>
            <a:spLocks noGrp="1"/>
          </p:cNvSpPr>
          <p:nvPr>
            <p:ph type="sldNum" sz="quarter" idx="12"/>
          </p:nvPr>
        </p:nvSpPr>
        <p:spPr/>
        <p:txBody>
          <a:bodyPr/>
          <a:lstStyle/>
          <a:p>
            <a:fld id="{4B782139-F794-405E-BC37-5564B18866AD}" type="slidenum">
              <a:rPr lang="en-IN" smtClean="0"/>
              <a:t>27</a:t>
            </a:fld>
            <a:endParaRPr lang="en-IN"/>
          </a:p>
        </p:txBody>
      </p:sp>
      <p:pic>
        <p:nvPicPr>
          <p:cNvPr id="6" name="Picture 2" descr="Edunet Foundation-Delhi- CSR Organization profile">
            <a:extLst>
              <a:ext uri="{FF2B5EF4-FFF2-40B4-BE49-F238E27FC236}">
                <a16:creationId xmlns:a16="http://schemas.microsoft.com/office/drawing/2014/main" id="{15571C9A-2375-9472-3489-81D8945F4B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7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B788AC38-7D5A-26F2-F98C-ACF49CDD9E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964078" cy="6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47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5ECD-22EF-B8C7-1147-8A8959EF5181}"/>
              </a:ext>
            </a:extLst>
          </p:cNvPr>
          <p:cNvSpPr>
            <a:spLocks noGrp="1"/>
          </p:cNvSpPr>
          <p:nvPr>
            <p:ph type="title"/>
          </p:nvPr>
        </p:nvSpPr>
        <p:spPr/>
        <p:txBody>
          <a:bodyPr/>
          <a:lstStyle/>
          <a:p>
            <a:r>
              <a:rPr lang="en-US" dirty="0"/>
              <a:t>MESH TOPOLOGY</a:t>
            </a:r>
          </a:p>
        </p:txBody>
      </p:sp>
      <p:sp>
        <p:nvSpPr>
          <p:cNvPr id="3" name="Content Placeholder 2">
            <a:extLst>
              <a:ext uri="{FF2B5EF4-FFF2-40B4-BE49-F238E27FC236}">
                <a16:creationId xmlns:a16="http://schemas.microsoft.com/office/drawing/2014/main" id="{8822E100-188F-0021-4388-F5F22FEAD4A8}"/>
              </a:ext>
            </a:extLst>
          </p:cNvPr>
          <p:cNvSpPr>
            <a:spLocks noGrp="1"/>
          </p:cNvSpPr>
          <p:nvPr>
            <p:ph sz="half" idx="1"/>
          </p:nvPr>
        </p:nvSpPr>
        <p:spPr/>
        <p:txBody>
          <a:bodyPr vert="horz" lIns="91440" tIns="45720" rIns="91440" bIns="45720" rtlCol="0" anchor="t">
            <a:normAutofit/>
          </a:bodyPr>
          <a:lstStyle/>
          <a:p>
            <a:r>
              <a:rPr lang="en-US" dirty="0"/>
              <a:t>Mesh technology is an arrangement of the network in which computers are interconnected with each other through various redundant connections.</a:t>
            </a:r>
            <a:endParaRPr lang="en-US" b="1" dirty="0"/>
          </a:p>
          <a:p>
            <a:r>
              <a:rPr lang="en-US" dirty="0"/>
              <a:t>There are multiple paths from one computer to another computer.</a:t>
            </a:r>
          </a:p>
          <a:p>
            <a:pPr>
              <a:buClr>
                <a:srgbClr val="000000"/>
              </a:buClr>
            </a:pPr>
            <a:r>
              <a:rPr lang="en-US" dirty="0"/>
              <a:t>For example--</a:t>
            </a:r>
            <a:r>
              <a:rPr lang="en-US" dirty="0">
                <a:ea typeface="+mn-lt"/>
                <a:cs typeface="+mn-lt"/>
              </a:rPr>
              <a:t> </a:t>
            </a:r>
            <a:r>
              <a:rPr lang="en-US" b="1" dirty="0">
                <a:ea typeface="+mn-lt"/>
                <a:cs typeface="+mn-lt"/>
              </a:rPr>
              <a:t>the Internet itself</a:t>
            </a:r>
            <a:endParaRPr lang="en-US" dirty="0"/>
          </a:p>
        </p:txBody>
      </p:sp>
      <p:pic>
        <p:nvPicPr>
          <p:cNvPr id="17410" name="Picture 2" descr="Difference between Mesh Topology and Tree Topology - GeeksforGeeks">
            <a:extLst>
              <a:ext uri="{FF2B5EF4-FFF2-40B4-BE49-F238E27FC236}">
                <a16:creationId xmlns:a16="http://schemas.microsoft.com/office/drawing/2014/main" id="{3F6DB4D0-6638-4FBB-09C0-2874BB1AD50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19862" y="1690689"/>
            <a:ext cx="4486275" cy="4486274"/>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B8AF5127-9F00-4478-A2A3-C8223B42C348}"/>
              </a:ext>
            </a:extLst>
          </p:cNvPr>
          <p:cNvSpPr>
            <a:spLocks noGrp="1"/>
          </p:cNvSpPr>
          <p:nvPr>
            <p:ph type="ftr" sz="quarter" idx="11"/>
          </p:nvPr>
        </p:nvSpPr>
        <p:spPr/>
        <p:txBody>
          <a:bodyPr/>
          <a:lstStyle/>
          <a:p>
            <a:r>
              <a:rPr lang="en-IN"/>
              <a:t>NSTI(NOIDA)</a:t>
            </a:r>
          </a:p>
        </p:txBody>
      </p:sp>
      <p:sp>
        <p:nvSpPr>
          <p:cNvPr id="5" name="Slide Number Placeholder 4">
            <a:extLst>
              <a:ext uri="{FF2B5EF4-FFF2-40B4-BE49-F238E27FC236}">
                <a16:creationId xmlns:a16="http://schemas.microsoft.com/office/drawing/2014/main" id="{508FC02D-B90E-BB32-1B8C-AE0B3AE4D71B}"/>
              </a:ext>
            </a:extLst>
          </p:cNvPr>
          <p:cNvSpPr>
            <a:spLocks noGrp="1"/>
          </p:cNvSpPr>
          <p:nvPr>
            <p:ph type="sldNum" sz="quarter" idx="12"/>
          </p:nvPr>
        </p:nvSpPr>
        <p:spPr/>
        <p:txBody>
          <a:bodyPr/>
          <a:lstStyle/>
          <a:p>
            <a:fld id="{4B782139-F794-405E-BC37-5564B18866AD}" type="slidenum">
              <a:rPr lang="en-IN" smtClean="0"/>
              <a:t>28</a:t>
            </a:fld>
            <a:endParaRPr lang="en-IN"/>
          </a:p>
        </p:txBody>
      </p:sp>
      <p:pic>
        <p:nvPicPr>
          <p:cNvPr id="6" name="Picture 2" descr="Edunet Foundation-Delhi- CSR Organization profile">
            <a:extLst>
              <a:ext uri="{FF2B5EF4-FFF2-40B4-BE49-F238E27FC236}">
                <a16:creationId xmlns:a16="http://schemas.microsoft.com/office/drawing/2014/main" id="{9540698C-BCED-380D-08BC-9665626F10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8451"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34A5E2B4-8FCB-F95A-9020-C45AA2A7EC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
            <a:ext cx="112446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60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ECF7-F023-BA78-8D35-45D968DDC289}"/>
              </a:ext>
            </a:extLst>
          </p:cNvPr>
          <p:cNvSpPr>
            <a:spLocks noGrp="1"/>
          </p:cNvSpPr>
          <p:nvPr>
            <p:ph type="title"/>
          </p:nvPr>
        </p:nvSpPr>
        <p:spPr/>
        <p:txBody>
          <a:bodyPr/>
          <a:lstStyle/>
          <a:p>
            <a:r>
              <a:rPr lang="en-US" dirty="0"/>
              <a:t>HYBRID TOPOLOGY</a:t>
            </a:r>
          </a:p>
        </p:txBody>
      </p:sp>
      <p:sp>
        <p:nvSpPr>
          <p:cNvPr id="3" name="Content Placeholder 2">
            <a:extLst>
              <a:ext uri="{FF2B5EF4-FFF2-40B4-BE49-F238E27FC236}">
                <a16:creationId xmlns:a16="http://schemas.microsoft.com/office/drawing/2014/main" id="{CB1EEFB0-5188-0EF8-D3B0-4F80CE1C0354}"/>
              </a:ext>
            </a:extLst>
          </p:cNvPr>
          <p:cNvSpPr>
            <a:spLocks noGrp="1"/>
          </p:cNvSpPr>
          <p:nvPr>
            <p:ph sz="half" idx="1"/>
          </p:nvPr>
        </p:nvSpPr>
        <p:spPr/>
        <p:txBody>
          <a:bodyPr vert="horz" lIns="91440" tIns="45720" rIns="91440" bIns="45720" rtlCol="0" anchor="t">
            <a:normAutofit lnSpcReduction="10000"/>
          </a:bodyPr>
          <a:lstStyle/>
          <a:p>
            <a:r>
              <a:rPr lang="en-US" dirty="0"/>
              <a:t> The combination of various different topologies is known as Hybrid topology.</a:t>
            </a:r>
          </a:p>
          <a:p>
            <a:r>
              <a:rPr lang="en-US" dirty="0"/>
              <a:t>A Hybrid topology is a connection between different links and nodes to transfer the data.</a:t>
            </a:r>
          </a:p>
          <a:p>
            <a:pPr>
              <a:buClr>
                <a:srgbClr val="000000"/>
              </a:buClr>
            </a:pPr>
            <a:r>
              <a:rPr lang="en-US" dirty="0">
                <a:ea typeface="+mn-lt"/>
                <a:cs typeface="+mn-lt"/>
              </a:rPr>
              <a:t> if you combine Ring and star topology to make bigger network then it will be called hybrid network or hybrid topology.</a:t>
            </a:r>
            <a:endParaRPr lang="en-US" dirty="0"/>
          </a:p>
        </p:txBody>
      </p:sp>
      <p:pic>
        <p:nvPicPr>
          <p:cNvPr id="18434" name="Picture 2" descr="What is a hybrid topology with example - IT Release">
            <a:extLst>
              <a:ext uri="{FF2B5EF4-FFF2-40B4-BE49-F238E27FC236}">
                <a16:creationId xmlns:a16="http://schemas.microsoft.com/office/drawing/2014/main" id="{35D589B2-003B-4573-0A41-C8790B91945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690687"/>
            <a:ext cx="5181600" cy="435133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012AE2F3-F1A4-A7BF-85BE-7CCE66EBF3B3}"/>
              </a:ext>
            </a:extLst>
          </p:cNvPr>
          <p:cNvSpPr>
            <a:spLocks noGrp="1"/>
          </p:cNvSpPr>
          <p:nvPr>
            <p:ph type="ftr" sz="quarter" idx="11"/>
          </p:nvPr>
        </p:nvSpPr>
        <p:spPr>
          <a:xfrm>
            <a:off x="913774" y="6285841"/>
            <a:ext cx="6672887" cy="695804"/>
          </a:xfrm>
        </p:spPr>
        <p:txBody>
          <a:bodyPr/>
          <a:lstStyle/>
          <a:p>
            <a:r>
              <a:rPr lang="en-IN"/>
              <a:t>NSTI(NOIDA)</a:t>
            </a:r>
          </a:p>
        </p:txBody>
      </p:sp>
      <p:sp>
        <p:nvSpPr>
          <p:cNvPr id="5" name="Slide Number Placeholder 4">
            <a:extLst>
              <a:ext uri="{FF2B5EF4-FFF2-40B4-BE49-F238E27FC236}">
                <a16:creationId xmlns:a16="http://schemas.microsoft.com/office/drawing/2014/main" id="{C4754660-B9F6-FA0C-7E4A-830082C39B1B}"/>
              </a:ext>
            </a:extLst>
          </p:cNvPr>
          <p:cNvSpPr>
            <a:spLocks noGrp="1"/>
          </p:cNvSpPr>
          <p:nvPr>
            <p:ph type="sldNum" sz="quarter" idx="12"/>
          </p:nvPr>
        </p:nvSpPr>
        <p:spPr/>
        <p:txBody>
          <a:bodyPr/>
          <a:lstStyle/>
          <a:p>
            <a:fld id="{4B782139-F794-405E-BC37-5564B18866AD}" type="slidenum">
              <a:rPr lang="en-IN" smtClean="0"/>
              <a:t>29</a:t>
            </a:fld>
            <a:endParaRPr lang="en-IN"/>
          </a:p>
        </p:txBody>
      </p:sp>
      <p:pic>
        <p:nvPicPr>
          <p:cNvPr id="6" name="Picture 2" descr="Edunet Foundation-Delhi- CSR Organization profile">
            <a:extLst>
              <a:ext uri="{FF2B5EF4-FFF2-40B4-BE49-F238E27FC236}">
                <a16:creationId xmlns:a16="http://schemas.microsoft.com/office/drawing/2014/main" id="{4642B7DD-20BB-5801-186F-C1648FFBDA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7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484B2889-F8FE-71E1-96A7-BE2BA57C09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1004990" cy="68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931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063875"/>
          </a:xfrm>
          <a:pattFill prst="shingle">
            <a:fgClr>
              <a:schemeClr val="accent1"/>
            </a:fgClr>
            <a:bgClr>
              <a:schemeClr val="bg1"/>
            </a:bgClr>
          </a:pattFill>
        </p:spPr>
        <p:txBody>
          <a:bodyPr/>
          <a:lstStyle/>
          <a:p>
            <a:r>
              <a:rPr lang="en-IN" dirty="0"/>
              <a:t>                                                        </a:t>
            </a:r>
            <a:r>
              <a:rPr lang="en-IN" sz="8000" dirty="0"/>
              <a:t>CABLES</a:t>
            </a:r>
            <a:endParaRPr lang="en-IN" dirty="0"/>
          </a:p>
        </p:txBody>
      </p:sp>
      <p:sp>
        <p:nvSpPr>
          <p:cNvPr id="3" name="Content Placeholder 2"/>
          <p:cNvSpPr>
            <a:spLocks noGrp="1"/>
          </p:cNvSpPr>
          <p:nvPr>
            <p:ph idx="1"/>
          </p:nvPr>
        </p:nvSpPr>
        <p:spPr>
          <a:xfrm>
            <a:off x="838199" y="3605842"/>
            <a:ext cx="10654488" cy="2571120"/>
          </a:xfrm>
        </p:spPr>
        <p:txBody>
          <a:bodyPr>
            <a:normAutofit/>
          </a:bodyPr>
          <a:lstStyle/>
          <a:p>
            <a:r>
              <a:rPr lang="en-GB" dirty="0"/>
              <a:t>Cables are commonly used to carry communication signals within Local Area Networks (LAN).</a:t>
            </a:r>
          </a:p>
          <a:p>
            <a:r>
              <a:rPr lang="en-GB" dirty="0"/>
              <a:t> There are three common types of cable media that can be used to connect devices to a network and they are coaxial cable, twisted-pair cable, and fiber-optic cable.</a:t>
            </a:r>
          </a:p>
          <a:p>
            <a:endParaRPr lang="en-GB" dirty="0"/>
          </a:p>
          <a:p>
            <a:pPr marL="0" indent="0">
              <a:buNone/>
            </a:pPr>
            <a:endParaRPr lang="en-GB" dirty="0"/>
          </a:p>
        </p:txBody>
      </p:sp>
      <p:sp>
        <p:nvSpPr>
          <p:cNvPr id="7" name="Footer Placeholder 6">
            <a:extLst>
              <a:ext uri="{FF2B5EF4-FFF2-40B4-BE49-F238E27FC236}">
                <a16:creationId xmlns:a16="http://schemas.microsoft.com/office/drawing/2014/main" id="{F36EC2B7-2BB9-AB00-B1C5-81503F1B2DD4}"/>
              </a:ext>
            </a:extLst>
          </p:cNvPr>
          <p:cNvSpPr>
            <a:spLocks noGrp="1"/>
          </p:cNvSpPr>
          <p:nvPr>
            <p:ph type="ftr" sz="quarter" idx="11"/>
          </p:nvPr>
        </p:nvSpPr>
        <p:spPr>
          <a:xfrm>
            <a:off x="201392" y="6280224"/>
            <a:ext cx="6672887" cy="365125"/>
          </a:xfrm>
        </p:spPr>
        <p:txBody>
          <a:bodyPr/>
          <a:lstStyle/>
          <a:p>
            <a:r>
              <a:rPr lang="en-IN" dirty="0"/>
              <a:t>NSTI(NOIDA)</a:t>
            </a:r>
          </a:p>
        </p:txBody>
      </p:sp>
      <p:sp>
        <p:nvSpPr>
          <p:cNvPr id="4" name="Slide Number Placeholder 3">
            <a:extLst>
              <a:ext uri="{FF2B5EF4-FFF2-40B4-BE49-F238E27FC236}">
                <a16:creationId xmlns:a16="http://schemas.microsoft.com/office/drawing/2014/main" id="{1737971A-C850-0877-6220-52B5F397DDE0}"/>
              </a:ext>
            </a:extLst>
          </p:cNvPr>
          <p:cNvSpPr>
            <a:spLocks noGrp="1"/>
          </p:cNvSpPr>
          <p:nvPr>
            <p:ph type="sldNum" sz="quarter" idx="12"/>
          </p:nvPr>
        </p:nvSpPr>
        <p:spPr>
          <a:xfrm>
            <a:off x="11100391" y="6081823"/>
            <a:ext cx="627321" cy="563526"/>
          </a:xfrm>
        </p:spPr>
        <p:txBody>
          <a:bodyPr/>
          <a:lstStyle/>
          <a:p>
            <a:fld id="{4B782139-F794-405E-BC37-5564B18866AD}" type="slidenum">
              <a:rPr lang="en-IN" sz="1100" b="1" smtClean="0"/>
              <a:t>3</a:t>
            </a:fld>
            <a:endParaRPr lang="en-IN" sz="1100" b="1" dirty="0"/>
          </a:p>
        </p:txBody>
      </p:sp>
      <p:pic>
        <p:nvPicPr>
          <p:cNvPr id="1026" name="Picture 2" descr="Star Cables SCI Cable, Multi Core at Rs 75/meter in New Delhi | ID:  11616503033">
            <a:extLst>
              <a:ext uri="{FF2B5EF4-FFF2-40B4-BE49-F238E27FC236}">
                <a16:creationId xmlns:a16="http://schemas.microsoft.com/office/drawing/2014/main" id="{AD4EA50A-5816-BD8E-0563-F7491E47B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55" y="117742"/>
            <a:ext cx="7128284" cy="3488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unet Foundation-Delhi- CSR Organization profile">
            <a:extLst>
              <a:ext uri="{FF2B5EF4-FFF2-40B4-BE49-F238E27FC236}">
                <a16:creationId xmlns:a16="http://schemas.microsoft.com/office/drawing/2014/main" id="{745253A8-72E9-A34A-EF44-2AF6D08558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9643" y="27725"/>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BM and NASSCOM Foundation make about 5000 students employment ready">
            <a:extLst>
              <a:ext uri="{FF2B5EF4-FFF2-40B4-BE49-F238E27FC236}">
                <a16:creationId xmlns:a16="http://schemas.microsoft.com/office/drawing/2014/main" id="{77BE69B3-3A1D-CB9E-65D2-FF963F639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189756" cy="80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560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331A-9D56-1AA2-DEE4-01D35216360F}"/>
              </a:ext>
            </a:extLst>
          </p:cNvPr>
          <p:cNvSpPr>
            <a:spLocks noGrp="1"/>
          </p:cNvSpPr>
          <p:nvPr>
            <p:ph type="title"/>
          </p:nvPr>
        </p:nvSpPr>
        <p:spPr>
          <a:xfrm>
            <a:off x="914400" y="365125"/>
            <a:ext cx="10439400" cy="5764742"/>
          </a:xfrm>
        </p:spPr>
        <p:txBody>
          <a:bodyPr>
            <a:normAutofit/>
          </a:bodyPr>
          <a:lstStyle/>
          <a:p>
            <a:r>
              <a:rPr lang="en-US" b="1" dirty="0">
                <a:latin typeface="Algerian" panose="04020705040A02060702" pitchFamily="82" charset="0"/>
              </a:rPr>
              <a:t>Asynchronous &amp; Synchronous Transmission</a:t>
            </a:r>
          </a:p>
        </p:txBody>
      </p:sp>
      <p:sp>
        <p:nvSpPr>
          <p:cNvPr id="6" name="Footer Placeholder 5">
            <a:extLst>
              <a:ext uri="{FF2B5EF4-FFF2-40B4-BE49-F238E27FC236}">
                <a16:creationId xmlns:a16="http://schemas.microsoft.com/office/drawing/2014/main" id="{73F1D030-F25B-884F-BB16-D67D1D5E1B7E}"/>
              </a:ext>
            </a:extLst>
          </p:cNvPr>
          <p:cNvSpPr>
            <a:spLocks noGrp="1"/>
          </p:cNvSpPr>
          <p:nvPr>
            <p:ph type="ftr" sz="quarter" idx="11"/>
          </p:nvPr>
        </p:nvSpPr>
        <p:spPr/>
        <p:txBody>
          <a:bodyPr/>
          <a:lstStyle/>
          <a:p>
            <a:r>
              <a:rPr lang="en-IN"/>
              <a:t>NSTI(NOIDA)</a:t>
            </a:r>
          </a:p>
        </p:txBody>
      </p:sp>
      <p:sp>
        <p:nvSpPr>
          <p:cNvPr id="3" name="Slide Number Placeholder 2">
            <a:extLst>
              <a:ext uri="{FF2B5EF4-FFF2-40B4-BE49-F238E27FC236}">
                <a16:creationId xmlns:a16="http://schemas.microsoft.com/office/drawing/2014/main" id="{0D132D00-54D6-8540-2CE9-FBB0D398657C}"/>
              </a:ext>
            </a:extLst>
          </p:cNvPr>
          <p:cNvSpPr>
            <a:spLocks noGrp="1"/>
          </p:cNvSpPr>
          <p:nvPr>
            <p:ph type="sldNum" sz="quarter" idx="12"/>
          </p:nvPr>
        </p:nvSpPr>
        <p:spPr/>
        <p:txBody>
          <a:bodyPr/>
          <a:lstStyle/>
          <a:p>
            <a:fld id="{4B782139-F794-405E-BC37-5564B18866AD}" type="slidenum">
              <a:rPr lang="en-IN" smtClean="0"/>
              <a:t>30</a:t>
            </a:fld>
            <a:endParaRPr lang="en-IN"/>
          </a:p>
        </p:txBody>
      </p:sp>
      <p:pic>
        <p:nvPicPr>
          <p:cNvPr id="4" name="Picture 2" descr="Edunet Foundation-Delhi- CSR Organization profile">
            <a:extLst>
              <a:ext uri="{FF2B5EF4-FFF2-40B4-BE49-F238E27FC236}">
                <a16:creationId xmlns:a16="http://schemas.microsoft.com/office/drawing/2014/main" id="{81836A90-E1E3-6BCB-D428-AE43D2DA5B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7501"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BM and NASSCOM Foundation make about 5000 students employment ready">
            <a:extLst>
              <a:ext uri="{FF2B5EF4-FFF2-40B4-BE49-F238E27FC236}">
                <a16:creationId xmlns:a16="http://schemas.microsoft.com/office/drawing/2014/main" id="{E3E58BEA-CACC-6247-88D0-7AA5106BA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189756" cy="80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42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96BE-7769-11C0-52CD-F5EADEA95250}"/>
              </a:ext>
            </a:extLst>
          </p:cNvPr>
          <p:cNvSpPr>
            <a:spLocks noGrp="1"/>
          </p:cNvSpPr>
          <p:nvPr>
            <p:ph type="title"/>
          </p:nvPr>
        </p:nvSpPr>
        <p:spPr/>
        <p:txBody>
          <a:bodyPr/>
          <a:lstStyle/>
          <a:p>
            <a:r>
              <a:rPr lang="en-US" dirty="0"/>
              <a:t>Synchronous Transmission</a:t>
            </a:r>
          </a:p>
        </p:txBody>
      </p:sp>
      <p:sp>
        <p:nvSpPr>
          <p:cNvPr id="3" name="Content Placeholder 2">
            <a:extLst>
              <a:ext uri="{FF2B5EF4-FFF2-40B4-BE49-F238E27FC236}">
                <a16:creationId xmlns:a16="http://schemas.microsoft.com/office/drawing/2014/main" id="{82287BD5-1EEC-BC95-29D5-5069EE888259}"/>
              </a:ext>
            </a:extLst>
          </p:cNvPr>
          <p:cNvSpPr>
            <a:spLocks noGrp="1"/>
          </p:cNvSpPr>
          <p:nvPr>
            <p:ph sz="half" idx="1"/>
          </p:nvPr>
        </p:nvSpPr>
        <p:spPr/>
        <p:txBody>
          <a:bodyPr vert="horz" lIns="91440" tIns="45720" rIns="91440" bIns="45720" rtlCol="0" anchor="t">
            <a:normAutofit/>
          </a:bodyPr>
          <a:lstStyle/>
          <a:p>
            <a:r>
              <a:rPr lang="en-US" dirty="0"/>
              <a:t>In Synchronous Transmission, data is sent in form of blocks or frames. </a:t>
            </a:r>
          </a:p>
          <a:p>
            <a:r>
              <a:rPr lang="en-US" dirty="0"/>
              <a:t> This transmission is the full duplex type.</a:t>
            </a:r>
          </a:p>
          <a:p>
            <a:pPr>
              <a:buClr>
                <a:srgbClr val="000000"/>
              </a:buClr>
            </a:pPr>
            <a:r>
              <a:rPr lang="en-US" dirty="0"/>
              <a:t>For example-chat room</a:t>
            </a:r>
          </a:p>
        </p:txBody>
      </p:sp>
      <p:pic>
        <p:nvPicPr>
          <p:cNvPr id="19458" name="Picture 2" descr="Difference Between Synchronous &amp; Asynchronous Transmission">
            <a:extLst>
              <a:ext uri="{FF2B5EF4-FFF2-40B4-BE49-F238E27FC236}">
                <a16:creationId xmlns:a16="http://schemas.microsoft.com/office/drawing/2014/main" id="{0190D30A-E4A0-FFB1-8A72-0449E6A3681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690688"/>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C1A12E2C-19BF-CB16-B398-D124B492235F}"/>
              </a:ext>
            </a:extLst>
          </p:cNvPr>
          <p:cNvSpPr>
            <a:spLocks noGrp="1"/>
          </p:cNvSpPr>
          <p:nvPr>
            <p:ph type="ftr" sz="quarter" idx="11"/>
          </p:nvPr>
        </p:nvSpPr>
        <p:spPr/>
        <p:txBody>
          <a:bodyPr/>
          <a:lstStyle/>
          <a:p>
            <a:r>
              <a:rPr lang="en-IN"/>
              <a:t>NSTI(NOIDA)</a:t>
            </a:r>
          </a:p>
        </p:txBody>
      </p:sp>
      <p:sp>
        <p:nvSpPr>
          <p:cNvPr id="5" name="Slide Number Placeholder 4">
            <a:extLst>
              <a:ext uri="{FF2B5EF4-FFF2-40B4-BE49-F238E27FC236}">
                <a16:creationId xmlns:a16="http://schemas.microsoft.com/office/drawing/2014/main" id="{A215C144-FB7D-ACDB-67FA-E9B4B3615C6F}"/>
              </a:ext>
            </a:extLst>
          </p:cNvPr>
          <p:cNvSpPr>
            <a:spLocks noGrp="1"/>
          </p:cNvSpPr>
          <p:nvPr>
            <p:ph type="sldNum" sz="quarter" idx="12"/>
          </p:nvPr>
        </p:nvSpPr>
        <p:spPr/>
        <p:txBody>
          <a:bodyPr/>
          <a:lstStyle/>
          <a:p>
            <a:fld id="{4B782139-F794-405E-BC37-5564B18866AD}" type="slidenum">
              <a:rPr lang="en-IN" smtClean="0"/>
              <a:t>31</a:t>
            </a:fld>
            <a:endParaRPr lang="en-IN"/>
          </a:p>
        </p:txBody>
      </p:sp>
      <p:pic>
        <p:nvPicPr>
          <p:cNvPr id="6" name="Picture 2" descr="Edunet Foundation-Delhi- CSR Organization profile">
            <a:extLst>
              <a:ext uri="{FF2B5EF4-FFF2-40B4-BE49-F238E27FC236}">
                <a16:creationId xmlns:a16="http://schemas.microsoft.com/office/drawing/2014/main" id="{9DA69516-B9AA-687A-4854-81C2D53D56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9401" y="-9525"/>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B4CC2495-18BD-0771-8B03-6F9010FA6F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
            <a:ext cx="950022" cy="64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74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5F879-5773-AE49-258B-41E5EB53D39B}"/>
              </a:ext>
            </a:extLst>
          </p:cNvPr>
          <p:cNvSpPr>
            <a:spLocks noGrp="1"/>
          </p:cNvSpPr>
          <p:nvPr>
            <p:ph type="title"/>
          </p:nvPr>
        </p:nvSpPr>
        <p:spPr/>
        <p:txBody>
          <a:bodyPr/>
          <a:lstStyle/>
          <a:p>
            <a:r>
              <a:rPr lang="en-US" dirty="0"/>
              <a:t>Asynchronous Transmission</a:t>
            </a:r>
          </a:p>
        </p:txBody>
      </p:sp>
      <p:sp>
        <p:nvSpPr>
          <p:cNvPr id="3" name="Content Placeholder 2">
            <a:extLst>
              <a:ext uri="{FF2B5EF4-FFF2-40B4-BE49-F238E27FC236}">
                <a16:creationId xmlns:a16="http://schemas.microsoft.com/office/drawing/2014/main" id="{D66EC3BA-0DA2-1682-A2C2-2494E17886E8}"/>
              </a:ext>
            </a:extLst>
          </p:cNvPr>
          <p:cNvSpPr>
            <a:spLocks noGrp="1"/>
          </p:cNvSpPr>
          <p:nvPr>
            <p:ph sz="half" idx="1"/>
          </p:nvPr>
        </p:nvSpPr>
        <p:spPr/>
        <p:txBody>
          <a:bodyPr vert="horz" lIns="91440" tIns="45720" rIns="91440" bIns="45720" rtlCol="0" anchor="t">
            <a:normAutofit/>
          </a:bodyPr>
          <a:lstStyle/>
          <a:p>
            <a:r>
              <a:rPr lang="en-US" dirty="0"/>
              <a:t>In Asynchronous Transmission, data is sent in form of byte or character. </a:t>
            </a:r>
          </a:p>
          <a:p>
            <a:r>
              <a:rPr lang="en-US" dirty="0"/>
              <a:t> This transmission is the half duplex type transmission.</a:t>
            </a:r>
          </a:p>
          <a:p>
            <a:pPr>
              <a:buClr>
                <a:srgbClr val="000000"/>
              </a:buClr>
            </a:pPr>
            <a:r>
              <a:rPr lang="en-US" dirty="0"/>
              <a:t>For example-</a:t>
            </a:r>
            <a:r>
              <a:rPr lang="en-US" dirty="0">
                <a:ea typeface="+mn-lt"/>
                <a:cs typeface="+mn-lt"/>
              </a:rPr>
              <a:t> </a:t>
            </a:r>
            <a:r>
              <a:rPr lang="en-US" b="1" dirty="0">
                <a:ea typeface="+mn-lt"/>
                <a:cs typeface="+mn-lt"/>
              </a:rPr>
              <a:t>an email to a colleague.</a:t>
            </a:r>
            <a:endParaRPr lang="en-US" dirty="0">
              <a:ea typeface="+mn-lt"/>
              <a:cs typeface="+mn-lt"/>
            </a:endParaRPr>
          </a:p>
        </p:txBody>
      </p:sp>
      <p:pic>
        <p:nvPicPr>
          <p:cNvPr id="20482" name="Picture 2" descr="Difference Between Synchronous &amp; Asynchronous Transmission">
            <a:extLst>
              <a:ext uri="{FF2B5EF4-FFF2-40B4-BE49-F238E27FC236}">
                <a16:creationId xmlns:a16="http://schemas.microsoft.com/office/drawing/2014/main" id="{B4AAC11E-9BCC-18F4-8B4D-FBD857539FB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690688"/>
            <a:ext cx="5181600" cy="448627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B08E3C68-3E71-E8A3-AD9C-E64707945A52}"/>
              </a:ext>
            </a:extLst>
          </p:cNvPr>
          <p:cNvSpPr>
            <a:spLocks noGrp="1"/>
          </p:cNvSpPr>
          <p:nvPr>
            <p:ph type="ftr" sz="quarter" idx="11"/>
          </p:nvPr>
        </p:nvSpPr>
        <p:spPr/>
        <p:txBody>
          <a:bodyPr/>
          <a:lstStyle/>
          <a:p>
            <a:r>
              <a:rPr lang="en-IN"/>
              <a:t>NSTI(NOIDA)</a:t>
            </a:r>
          </a:p>
        </p:txBody>
      </p:sp>
      <p:sp>
        <p:nvSpPr>
          <p:cNvPr id="5" name="Slide Number Placeholder 4">
            <a:extLst>
              <a:ext uri="{FF2B5EF4-FFF2-40B4-BE49-F238E27FC236}">
                <a16:creationId xmlns:a16="http://schemas.microsoft.com/office/drawing/2014/main" id="{38D3329B-4987-8C48-025A-3B2200C4A7A0}"/>
              </a:ext>
            </a:extLst>
          </p:cNvPr>
          <p:cNvSpPr>
            <a:spLocks noGrp="1"/>
          </p:cNvSpPr>
          <p:nvPr>
            <p:ph type="sldNum" sz="quarter" idx="12"/>
          </p:nvPr>
        </p:nvSpPr>
        <p:spPr/>
        <p:txBody>
          <a:bodyPr/>
          <a:lstStyle/>
          <a:p>
            <a:fld id="{4B782139-F794-405E-BC37-5564B18866AD}" type="slidenum">
              <a:rPr lang="en-IN" smtClean="0"/>
              <a:t>32</a:t>
            </a:fld>
            <a:endParaRPr lang="en-IN"/>
          </a:p>
        </p:txBody>
      </p:sp>
      <p:pic>
        <p:nvPicPr>
          <p:cNvPr id="6" name="Picture 2" descr="Edunet Foundation-Delhi- CSR Organization profile">
            <a:extLst>
              <a:ext uri="{FF2B5EF4-FFF2-40B4-BE49-F238E27FC236}">
                <a16:creationId xmlns:a16="http://schemas.microsoft.com/office/drawing/2014/main" id="{9CF24505-7B12-56AD-66BE-6C91A47ABF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87026" y="-1905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4B36CD58-819F-9B18-997A-9ABC356E4B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1004990" cy="68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055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0603D-1D1C-5461-167C-904BD61F0282}"/>
              </a:ext>
            </a:extLst>
          </p:cNvPr>
          <p:cNvSpPr>
            <a:spLocks noGrp="1"/>
          </p:cNvSpPr>
          <p:nvPr>
            <p:ph type="title"/>
          </p:nvPr>
        </p:nvSpPr>
        <p:spPr/>
        <p:txBody>
          <a:bodyPr/>
          <a:lstStyle/>
          <a:p>
            <a:r>
              <a:rPr lang="en-US" dirty="0"/>
              <a:t>Difference b/w Asynchronous &amp; Synchronous Transmission</a:t>
            </a:r>
          </a:p>
        </p:txBody>
      </p:sp>
      <p:sp>
        <p:nvSpPr>
          <p:cNvPr id="3" name="Content Placeholder 2">
            <a:extLst>
              <a:ext uri="{FF2B5EF4-FFF2-40B4-BE49-F238E27FC236}">
                <a16:creationId xmlns:a16="http://schemas.microsoft.com/office/drawing/2014/main" id="{AF0638E3-960C-6192-1D7A-FAD0B82EA1C0}"/>
              </a:ext>
            </a:extLst>
          </p:cNvPr>
          <p:cNvSpPr>
            <a:spLocks noGrp="1"/>
          </p:cNvSpPr>
          <p:nvPr>
            <p:ph sz="half" idx="1"/>
          </p:nvPr>
        </p:nvSpPr>
        <p:spPr>
          <a:xfrm>
            <a:off x="838200" y="1975304"/>
            <a:ext cx="4800600" cy="3951363"/>
          </a:xfrm>
        </p:spPr>
        <p:txBody>
          <a:bodyPr vert="horz" lIns="91440" tIns="45720" rIns="91440" bIns="45720" rtlCol="0" anchor="t">
            <a:normAutofit/>
          </a:bodyPr>
          <a:lstStyle/>
          <a:p>
            <a:r>
              <a:rPr lang="en-US" sz="2400" b="1" dirty="0"/>
              <a:t>Asynchronous Transmission</a:t>
            </a:r>
          </a:p>
          <a:p>
            <a:r>
              <a:rPr lang="en-US" b="0" i="0" dirty="0">
                <a:solidFill>
                  <a:srgbClr val="273239"/>
                </a:solidFill>
                <a:effectLst/>
                <a:latin typeface="urw-din"/>
              </a:rPr>
              <a:t>In Asynchronous transmission, data is sent in form of bytes or characters.</a:t>
            </a:r>
          </a:p>
          <a:p>
            <a:r>
              <a:rPr lang="en-US" b="0" i="0" dirty="0">
                <a:solidFill>
                  <a:srgbClr val="273239"/>
                </a:solidFill>
                <a:effectLst/>
                <a:latin typeface="urw-din"/>
              </a:rPr>
              <a:t>Asynchronous transmission is slow.</a:t>
            </a:r>
          </a:p>
          <a:p>
            <a:r>
              <a:rPr lang="en-US" b="0" i="0" dirty="0">
                <a:solidFill>
                  <a:srgbClr val="273239"/>
                </a:solidFill>
                <a:effectLst/>
                <a:latin typeface="urw-din"/>
              </a:rPr>
              <a:t>Asynchronous transmission is economical.</a:t>
            </a:r>
          </a:p>
        </p:txBody>
      </p:sp>
      <p:sp>
        <p:nvSpPr>
          <p:cNvPr id="4" name="Content Placeholder 3">
            <a:extLst>
              <a:ext uri="{FF2B5EF4-FFF2-40B4-BE49-F238E27FC236}">
                <a16:creationId xmlns:a16="http://schemas.microsoft.com/office/drawing/2014/main" id="{597E232C-78F8-614C-D022-1FA4CF797BAF}"/>
              </a:ext>
            </a:extLst>
          </p:cNvPr>
          <p:cNvSpPr>
            <a:spLocks noGrp="1"/>
          </p:cNvSpPr>
          <p:nvPr>
            <p:ph sz="half" idx="2"/>
          </p:nvPr>
        </p:nvSpPr>
        <p:spPr>
          <a:xfrm>
            <a:off x="5989320" y="1973036"/>
            <a:ext cx="4754880" cy="4336324"/>
          </a:xfrm>
        </p:spPr>
        <p:txBody>
          <a:bodyPr vert="horz" lIns="91440" tIns="45720" rIns="91440" bIns="45720" rtlCol="0" anchor="t">
            <a:normAutofit/>
          </a:bodyPr>
          <a:lstStyle/>
          <a:p>
            <a:r>
              <a:rPr lang="en-US" sz="2400" b="1" dirty="0"/>
              <a:t>Synchronous Transmission</a:t>
            </a:r>
            <a:endParaRPr lang="en-US" sz="2400" b="1"/>
          </a:p>
          <a:p>
            <a:r>
              <a:rPr lang="en-US" b="0" i="0" dirty="0">
                <a:solidFill>
                  <a:srgbClr val="273239"/>
                </a:solidFill>
                <a:effectLst/>
                <a:latin typeface="urw-din"/>
              </a:rPr>
              <a:t>In Synchronous transmission, data is sent in form of blocks or frames.</a:t>
            </a:r>
          </a:p>
          <a:p>
            <a:r>
              <a:rPr lang="en-US" b="0" i="0" dirty="0">
                <a:solidFill>
                  <a:srgbClr val="273239"/>
                </a:solidFill>
                <a:effectLst/>
                <a:latin typeface="urw-din"/>
              </a:rPr>
              <a:t>Synchronous transmission is fast.</a:t>
            </a:r>
          </a:p>
          <a:p>
            <a:r>
              <a:rPr lang="en-US" b="0" i="0" dirty="0">
                <a:solidFill>
                  <a:srgbClr val="273239"/>
                </a:solidFill>
                <a:effectLst/>
                <a:latin typeface="urw-din"/>
              </a:rPr>
              <a:t>Synchronous transmission is costly</a:t>
            </a:r>
          </a:p>
        </p:txBody>
      </p:sp>
      <p:sp>
        <p:nvSpPr>
          <p:cNvPr id="9" name="Footer Placeholder 8">
            <a:extLst>
              <a:ext uri="{FF2B5EF4-FFF2-40B4-BE49-F238E27FC236}">
                <a16:creationId xmlns:a16="http://schemas.microsoft.com/office/drawing/2014/main" id="{A977A71B-CB5A-13E1-D0EA-09F5B447A0DB}"/>
              </a:ext>
            </a:extLst>
          </p:cNvPr>
          <p:cNvSpPr>
            <a:spLocks noGrp="1"/>
          </p:cNvSpPr>
          <p:nvPr>
            <p:ph type="ftr" sz="quarter" idx="11"/>
          </p:nvPr>
        </p:nvSpPr>
        <p:spPr>
          <a:xfrm>
            <a:off x="287846" y="6400346"/>
            <a:ext cx="2005637" cy="460375"/>
          </a:xfrm>
        </p:spPr>
        <p:txBody>
          <a:bodyPr/>
          <a:lstStyle/>
          <a:p>
            <a:r>
              <a:rPr lang="en-IN"/>
              <a:t>NSTI(NOIDA)</a:t>
            </a:r>
          </a:p>
        </p:txBody>
      </p:sp>
      <p:sp>
        <p:nvSpPr>
          <p:cNvPr id="5" name="Slide Number Placeholder 4">
            <a:extLst>
              <a:ext uri="{FF2B5EF4-FFF2-40B4-BE49-F238E27FC236}">
                <a16:creationId xmlns:a16="http://schemas.microsoft.com/office/drawing/2014/main" id="{3DA432C2-DA00-E6B2-31F7-79F4ED1EB087}"/>
              </a:ext>
            </a:extLst>
          </p:cNvPr>
          <p:cNvSpPr>
            <a:spLocks noGrp="1"/>
          </p:cNvSpPr>
          <p:nvPr>
            <p:ph type="sldNum" sz="quarter" idx="12"/>
          </p:nvPr>
        </p:nvSpPr>
        <p:spPr/>
        <p:txBody>
          <a:bodyPr/>
          <a:lstStyle/>
          <a:p>
            <a:fld id="{4B782139-F794-405E-BC37-5564B18866AD}" type="slidenum">
              <a:rPr lang="en-IN" smtClean="0"/>
              <a:t>33</a:t>
            </a:fld>
            <a:endParaRPr lang="en-IN"/>
          </a:p>
        </p:txBody>
      </p:sp>
      <p:pic>
        <p:nvPicPr>
          <p:cNvPr id="6" name="Picture 2" descr="Edunet Foundation-Delhi- CSR Organization profile">
            <a:extLst>
              <a:ext uri="{FF2B5EF4-FFF2-40B4-BE49-F238E27FC236}">
                <a16:creationId xmlns:a16="http://schemas.microsoft.com/office/drawing/2014/main" id="{681C9EC4-8CB6-4185-47F1-1E1D8389A4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797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BM and NASSCOM Foundation make about 5000 students employment ready">
            <a:extLst>
              <a:ext uri="{FF2B5EF4-FFF2-40B4-BE49-F238E27FC236}">
                <a16:creationId xmlns:a16="http://schemas.microsoft.com/office/drawing/2014/main" id="{47B15EA7-CBFD-C37E-1044-D789BA6EAC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904874" cy="613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451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C79130-D855-83EB-47D8-800C40BECA09}"/>
              </a:ext>
            </a:extLst>
          </p:cNvPr>
          <p:cNvSpPr>
            <a:spLocks noGrp="1"/>
          </p:cNvSpPr>
          <p:nvPr>
            <p:ph sz="half" idx="1"/>
          </p:nvPr>
        </p:nvSpPr>
        <p:spPr>
          <a:xfrm>
            <a:off x="838200" y="643467"/>
            <a:ext cx="5181600" cy="5533496"/>
          </a:xfrm>
        </p:spPr>
        <p:txBody>
          <a:bodyPr/>
          <a:lstStyle/>
          <a:p>
            <a:r>
              <a:rPr lang="en-US" b="0" i="0" dirty="0">
                <a:solidFill>
                  <a:srgbClr val="273239"/>
                </a:solidFill>
                <a:effectLst/>
                <a:latin typeface="urw-din"/>
              </a:rPr>
              <a:t>In Asynchronous transmission, there is a gap present between data.</a:t>
            </a:r>
          </a:p>
          <a:p>
            <a:r>
              <a:rPr lang="en-US" b="0" i="0" dirty="0">
                <a:solidFill>
                  <a:srgbClr val="273239"/>
                </a:solidFill>
                <a:effectLst/>
                <a:latin typeface="urw-din"/>
              </a:rPr>
              <a:t>The start and stop bits are used in transmitting data that imposes extra overhead.</a:t>
            </a:r>
          </a:p>
          <a:p>
            <a:r>
              <a:rPr lang="en-US" b="0" i="0" dirty="0">
                <a:solidFill>
                  <a:srgbClr val="273239"/>
                </a:solidFill>
                <a:effectLst/>
                <a:latin typeface="urw-din"/>
              </a:rPr>
              <a:t>Here, users do not have to wait for the completion of transmission in order to get a response from the server.</a:t>
            </a:r>
            <a:endParaRPr lang="en-US" dirty="0"/>
          </a:p>
          <a:p>
            <a:endParaRPr lang="en-US" dirty="0"/>
          </a:p>
        </p:txBody>
      </p:sp>
      <p:sp>
        <p:nvSpPr>
          <p:cNvPr id="4" name="Content Placeholder 3">
            <a:extLst>
              <a:ext uri="{FF2B5EF4-FFF2-40B4-BE49-F238E27FC236}">
                <a16:creationId xmlns:a16="http://schemas.microsoft.com/office/drawing/2014/main" id="{A8ABA015-C184-3BA4-6662-F3682FC5A274}"/>
              </a:ext>
            </a:extLst>
          </p:cNvPr>
          <p:cNvSpPr>
            <a:spLocks noGrp="1"/>
          </p:cNvSpPr>
          <p:nvPr>
            <p:ph sz="half" idx="2"/>
          </p:nvPr>
        </p:nvSpPr>
        <p:spPr>
          <a:xfrm>
            <a:off x="6172200" y="643467"/>
            <a:ext cx="5181600" cy="5533496"/>
          </a:xfrm>
        </p:spPr>
        <p:txBody>
          <a:bodyPr/>
          <a:lstStyle/>
          <a:p>
            <a:r>
              <a:rPr lang="en-US" b="0" i="0" dirty="0">
                <a:solidFill>
                  <a:srgbClr val="273239"/>
                </a:solidFill>
                <a:effectLst/>
                <a:latin typeface="urw-din"/>
              </a:rPr>
              <a:t>In Synchronous transmission, there is no gap present between data. </a:t>
            </a:r>
          </a:p>
          <a:p>
            <a:r>
              <a:rPr lang="en-US" b="0" i="0" dirty="0">
                <a:solidFill>
                  <a:srgbClr val="273239"/>
                </a:solidFill>
                <a:effectLst/>
                <a:latin typeface="urw-din"/>
              </a:rPr>
              <a:t>The start and stop bits are not used in transmitting data.</a:t>
            </a:r>
          </a:p>
          <a:p>
            <a:pPr marL="0" indent="0">
              <a:buNone/>
            </a:pPr>
            <a:endParaRPr lang="en-US" sz="2400" b="0" i="0" dirty="0">
              <a:solidFill>
                <a:srgbClr val="273239"/>
              </a:solidFill>
              <a:effectLst/>
              <a:latin typeface="urw-din"/>
            </a:endParaRPr>
          </a:p>
          <a:p>
            <a:r>
              <a:rPr lang="en-US" b="0" i="0" dirty="0">
                <a:solidFill>
                  <a:srgbClr val="273239"/>
                </a:solidFill>
                <a:effectLst/>
                <a:latin typeface="urw-din"/>
              </a:rPr>
              <a:t>In this transmission, users have to wait till the transmission is complete before getting a response back from the server. </a:t>
            </a:r>
            <a:endParaRPr lang="en-US" dirty="0"/>
          </a:p>
          <a:p>
            <a:endParaRPr lang="en-US" dirty="0"/>
          </a:p>
        </p:txBody>
      </p:sp>
      <p:sp>
        <p:nvSpPr>
          <p:cNvPr id="8" name="Footer Placeholder 7">
            <a:extLst>
              <a:ext uri="{FF2B5EF4-FFF2-40B4-BE49-F238E27FC236}">
                <a16:creationId xmlns:a16="http://schemas.microsoft.com/office/drawing/2014/main" id="{5D0D0784-43A1-78CD-82F5-2960D3154569}"/>
              </a:ext>
            </a:extLst>
          </p:cNvPr>
          <p:cNvSpPr>
            <a:spLocks noGrp="1"/>
          </p:cNvSpPr>
          <p:nvPr>
            <p:ph type="ftr" sz="quarter" idx="11"/>
          </p:nvPr>
        </p:nvSpPr>
        <p:spPr/>
        <p:txBody>
          <a:bodyPr/>
          <a:lstStyle/>
          <a:p>
            <a:r>
              <a:rPr lang="en-IN"/>
              <a:t>NSTI(NOIDA)</a:t>
            </a:r>
          </a:p>
        </p:txBody>
      </p:sp>
      <p:sp>
        <p:nvSpPr>
          <p:cNvPr id="5" name="Slide Number Placeholder 4">
            <a:extLst>
              <a:ext uri="{FF2B5EF4-FFF2-40B4-BE49-F238E27FC236}">
                <a16:creationId xmlns:a16="http://schemas.microsoft.com/office/drawing/2014/main" id="{34D8CDEE-2274-D401-D7B1-250711ABEDEC}"/>
              </a:ext>
            </a:extLst>
          </p:cNvPr>
          <p:cNvSpPr>
            <a:spLocks noGrp="1"/>
          </p:cNvSpPr>
          <p:nvPr>
            <p:ph type="sldNum" sz="quarter" idx="12"/>
          </p:nvPr>
        </p:nvSpPr>
        <p:spPr/>
        <p:txBody>
          <a:bodyPr/>
          <a:lstStyle/>
          <a:p>
            <a:fld id="{4B782139-F794-405E-BC37-5564B18866AD}" type="slidenum">
              <a:rPr lang="en-IN" smtClean="0"/>
              <a:t>34</a:t>
            </a:fld>
            <a:endParaRPr lang="en-IN"/>
          </a:p>
        </p:txBody>
      </p:sp>
      <p:pic>
        <p:nvPicPr>
          <p:cNvPr id="6" name="Picture 2" descr="Edunet Foundation-Delhi- CSR Organization profile">
            <a:extLst>
              <a:ext uri="{FF2B5EF4-FFF2-40B4-BE49-F238E27FC236}">
                <a16:creationId xmlns:a16="http://schemas.microsoft.com/office/drawing/2014/main" id="{3CC15AF5-B346-40D3-DF5F-A49B64262A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082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52164976-2935-3176-38F4-E479FEA04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152576"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6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6127-2C02-DF3B-24D3-C43AA5FF01D7}"/>
              </a:ext>
            </a:extLst>
          </p:cNvPr>
          <p:cNvSpPr>
            <a:spLocks noGrp="1"/>
          </p:cNvSpPr>
          <p:nvPr>
            <p:ph type="title"/>
          </p:nvPr>
        </p:nvSpPr>
        <p:spPr>
          <a:xfrm>
            <a:off x="838200" y="365125"/>
            <a:ext cx="10515600" cy="5883275"/>
          </a:xfrm>
        </p:spPr>
        <p:txBody>
          <a:bodyPr>
            <a:normAutofit/>
          </a:bodyPr>
          <a:lstStyle/>
          <a:p>
            <a:r>
              <a:rPr lang="en-US" sz="9600" b="1" dirty="0">
                <a:latin typeface="Arial Rounded MT Bold" panose="020F0704030504030204" pitchFamily="34" charset="0"/>
              </a:rPr>
              <a:t>    THANK YOU</a:t>
            </a:r>
          </a:p>
        </p:txBody>
      </p:sp>
      <p:sp>
        <p:nvSpPr>
          <p:cNvPr id="6" name="Footer Placeholder 5">
            <a:extLst>
              <a:ext uri="{FF2B5EF4-FFF2-40B4-BE49-F238E27FC236}">
                <a16:creationId xmlns:a16="http://schemas.microsoft.com/office/drawing/2014/main" id="{91FFB217-01A0-3C09-9268-8A6B3FD2A99F}"/>
              </a:ext>
            </a:extLst>
          </p:cNvPr>
          <p:cNvSpPr>
            <a:spLocks noGrp="1"/>
          </p:cNvSpPr>
          <p:nvPr>
            <p:ph type="ftr" sz="quarter" idx="11"/>
          </p:nvPr>
        </p:nvSpPr>
        <p:spPr/>
        <p:txBody>
          <a:bodyPr/>
          <a:lstStyle/>
          <a:p>
            <a:r>
              <a:rPr lang="en-IN"/>
              <a:t>NSTI(NOIDA)</a:t>
            </a:r>
          </a:p>
        </p:txBody>
      </p:sp>
      <p:sp>
        <p:nvSpPr>
          <p:cNvPr id="3" name="Slide Number Placeholder 2">
            <a:extLst>
              <a:ext uri="{FF2B5EF4-FFF2-40B4-BE49-F238E27FC236}">
                <a16:creationId xmlns:a16="http://schemas.microsoft.com/office/drawing/2014/main" id="{9357CAD0-B5BC-C929-22FF-E9B23A8DE6DC}"/>
              </a:ext>
            </a:extLst>
          </p:cNvPr>
          <p:cNvSpPr>
            <a:spLocks noGrp="1"/>
          </p:cNvSpPr>
          <p:nvPr>
            <p:ph type="sldNum" sz="quarter" idx="12"/>
          </p:nvPr>
        </p:nvSpPr>
        <p:spPr/>
        <p:txBody>
          <a:bodyPr/>
          <a:lstStyle/>
          <a:p>
            <a:fld id="{4B782139-F794-405E-BC37-5564B18866AD}" type="slidenum">
              <a:rPr lang="en-IN" smtClean="0"/>
              <a:t>35</a:t>
            </a:fld>
            <a:endParaRPr lang="en-IN"/>
          </a:p>
        </p:txBody>
      </p:sp>
      <p:pic>
        <p:nvPicPr>
          <p:cNvPr id="4" name="Picture 2" descr="Edunet Foundation-Delhi- CSR Organization profile">
            <a:extLst>
              <a:ext uri="{FF2B5EF4-FFF2-40B4-BE49-F238E27FC236}">
                <a16:creationId xmlns:a16="http://schemas.microsoft.com/office/drawing/2014/main" id="{44A3DC7C-4839-317F-47F0-50F450B8ED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082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BM and NASSCOM Foundation make about 5000 students employment ready">
            <a:extLst>
              <a:ext uri="{FF2B5EF4-FFF2-40B4-BE49-F238E27FC236}">
                <a16:creationId xmlns:a16="http://schemas.microsoft.com/office/drawing/2014/main" id="{4C67D734-1711-C150-B282-88460D590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189756" cy="80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796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0">
                <a:schemeClr val="bg1">
                  <a:tint val="90000"/>
                  <a:lumMod val="110000"/>
                </a:schemeClr>
              </a:gs>
              <a:gs pos="100000">
                <a:schemeClr val="bg1">
                  <a:shade val="64000"/>
                  <a:lumMod val="88000"/>
                </a:schemeClr>
              </a:gs>
            </a:gsLst>
            <a:lin ang="5400000" scaled="0"/>
          </a:gradFill>
        </p:spPr>
        <p:txBody>
          <a:bodyPr>
            <a:normAutofit/>
          </a:bodyPr>
          <a:lstStyle/>
          <a:p>
            <a:r>
              <a:rPr lang="en-IN" sz="8000" dirty="0"/>
              <a:t>COAXIAL CABLES</a:t>
            </a:r>
          </a:p>
        </p:txBody>
      </p:sp>
      <p:sp>
        <p:nvSpPr>
          <p:cNvPr id="3" name="Content Placeholder 2"/>
          <p:cNvSpPr>
            <a:spLocks noGrp="1"/>
          </p:cNvSpPr>
          <p:nvPr>
            <p:ph sz="half" idx="1"/>
          </p:nvPr>
        </p:nvSpPr>
        <p:spPr/>
        <p:txBody>
          <a:bodyPr>
            <a:normAutofit fontScale="92500"/>
          </a:bodyPr>
          <a:lstStyle/>
          <a:p>
            <a:r>
              <a:rPr lang="en-IN" dirty="0"/>
              <a:t>A solid-core copper wire conductor runs down the middle of the cable.</a:t>
            </a:r>
          </a:p>
          <a:p>
            <a:r>
              <a:rPr lang="en-IN" dirty="0"/>
              <a:t>Around that solid-core copper wire is a layer of insulation, and</a:t>
            </a:r>
          </a:p>
          <a:p>
            <a:r>
              <a:rPr lang="en-IN" dirty="0"/>
              <a:t>Covering that insulation is braided wire and metal foil shield, which shields against electromagnetic interference.</a:t>
            </a:r>
          </a:p>
          <a:p>
            <a:r>
              <a:rPr lang="en-IN" dirty="0"/>
              <a:t>A final layer of plastic insulation jacket covers the braided wire.</a:t>
            </a:r>
          </a:p>
        </p:txBody>
      </p:sp>
      <p:pic>
        <p:nvPicPr>
          <p:cNvPr id="5" name="Content Placeholder 4"/>
          <p:cNvPicPr>
            <a:picLocks noGrp="1" noChangeAspect="1"/>
          </p:cNvPicPr>
          <p:nvPr>
            <p:ph sz="half" idx="2"/>
          </p:nvPr>
        </p:nvPicPr>
        <p:blipFill>
          <a:blip r:embed="rId2"/>
          <a:stretch>
            <a:fillRect/>
          </a:stretch>
        </p:blipFill>
        <p:spPr>
          <a:xfrm>
            <a:off x="6575703" y="2369652"/>
            <a:ext cx="4754880" cy="3856056"/>
          </a:xfrm>
          <a:prstGeom prst="rect">
            <a:avLst/>
          </a:prstGeom>
          <a:blipFill>
            <a:blip r:embed="rId3"/>
            <a:tile tx="0" ty="0" sx="100000" sy="100000" flip="none" algn="tl"/>
          </a:blipFill>
        </p:spPr>
      </p:pic>
      <p:sp>
        <p:nvSpPr>
          <p:cNvPr id="8" name="Footer Placeholder 7">
            <a:extLst>
              <a:ext uri="{FF2B5EF4-FFF2-40B4-BE49-F238E27FC236}">
                <a16:creationId xmlns:a16="http://schemas.microsoft.com/office/drawing/2014/main" id="{AF97D95C-0072-53E2-788F-646560B5ADA0}"/>
              </a:ext>
            </a:extLst>
          </p:cNvPr>
          <p:cNvSpPr>
            <a:spLocks noGrp="1"/>
          </p:cNvSpPr>
          <p:nvPr>
            <p:ph type="ftr" sz="quarter" idx="11"/>
          </p:nvPr>
        </p:nvSpPr>
        <p:spPr>
          <a:xfrm>
            <a:off x="0" y="6248400"/>
            <a:ext cx="1988289" cy="609600"/>
          </a:xfrm>
        </p:spPr>
        <p:txBody>
          <a:bodyPr/>
          <a:lstStyle/>
          <a:p>
            <a:r>
              <a:rPr lang="en-IN" dirty="0"/>
              <a:t>NSTI(NOIDA)</a:t>
            </a:r>
          </a:p>
        </p:txBody>
      </p:sp>
      <p:sp>
        <p:nvSpPr>
          <p:cNvPr id="4" name="Slide Number Placeholder 3">
            <a:extLst>
              <a:ext uri="{FF2B5EF4-FFF2-40B4-BE49-F238E27FC236}">
                <a16:creationId xmlns:a16="http://schemas.microsoft.com/office/drawing/2014/main" id="{CB995E91-45AB-421C-8BEE-9ECF51278E78}"/>
              </a:ext>
            </a:extLst>
          </p:cNvPr>
          <p:cNvSpPr>
            <a:spLocks noGrp="1"/>
          </p:cNvSpPr>
          <p:nvPr>
            <p:ph type="sldNum" sz="quarter" idx="12"/>
          </p:nvPr>
        </p:nvSpPr>
        <p:spPr>
          <a:xfrm>
            <a:off x="10948475" y="6370637"/>
            <a:ext cx="764215" cy="365125"/>
          </a:xfrm>
        </p:spPr>
        <p:txBody>
          <a:bodyPr/>
          <a:lstStyle/>
          <a:p>
            <a:fld id="{4B782139-F794-405E-BC37-5564B18866AD}" type="slidenum">
              <a:rPr lang="en-IN" sz="1100" b="1" smtClean="0"/>
              <a:t>4</a:t>
            </a:fld>
            <a:endParaRPr lang="en-IN" sz="1100" b="1" dirty="0"/>
          </a:p>
        </p:txBody>
      </p:sp>
      <p:pic>
        <p:nvPicPr>
          <p:cNvPr id="6" name="Picture 2" descr="Edunet Foundation-Delhi- CSR Organization profile">
            <a:extLst>
              <a:ext uri="{FF2B5EF4-FFF2-40B4-BE49-F238E27FC236}">
                <a16:creationId xmlns:a16="http://schemas.microsoft.com/office/drawing/2014/main" id="{F2850C87-265C-6ED9-D8BF-1DBE057AAA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69168"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and NASSCOM Foundation make about 5000 students employment ready">
            <a:extLst>
              <a:ext uri="{FF2B5EF4-FFF2-40B4-BE49-F238E27FC236}">
                <a16:creationId xmlns:a16="http://schemas.microsoft.com/office/drawing/2014/main" id="{121E8D0F-75F3-609F-12A7-9DB0DDB32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189756" cy="80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258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345440"/>
            <a:ext cx="10134600" cy="5831523"/>
          </a:xfrm>
        </p:spPr>
        <p:txBody>
          <a:bodyPr/>
          <a:lstStyle/>
          <a:p>
            <a:endParaRPr lang="en-IN" dirty="0"/>
          </a:p>
          <a:p>
            <a:r>
              <a:rPr lang="en-IN" dirty="0"/>
              <a:t>Outer conductor acts as a shield against noise &amp; crosstalk </a:t>
            </a:r>
          </a:p>
          <a:p>
            <a:endParaRPr lang="en-IN" dirty="0"/>
          </a:p>
          <a:p>
            <a:r>
              <a:rPr lang="en-IN" dirty="0"/>
              <a:t>Over the core the insulation made of PVC is provided. Surrounding the insulation a metal screen is provided.</a:t>
            </a:r>
          </a:p>
          <a:p>
            <a:endParaRPr lang="en-IN" dirty="0"/>
          </a:p>
          <a:p>
            <a:r>
              <a:rPr lang="en-IN" dirty="0"/>
              <a:t>In thin type co-axial cable. Thickness of the core is less. while the thickness is more in thick type co-axial.</a:t>
            </a:r>
          </a:p>
          <a:p>
            <a:pPr>
              <a:buFont typeface="Wingdings" panose="05000000000000000000" pitchFamily="2" charset="2"/>
              <a:buChar char="v"/>
            </a:pPr>
            <a:endParaRPr lang="en-IN" dirty="0"/>
          </a:p>
          <a:p>
            <a:pPr>
              <a:buFont typeface="Wingdings" panose="05000000000000000000" pitchFamily="2" charset="2"/>
              <a:buChar char="v"/>
            </a:pPr>
            <a:r>
              <a:rPr lang="en-IN" dirty="0"/>
              <a:t> RG-8 and RG-11 (thicknet)</a:t>
            </a:r>
          </a:p>
          <a:p>
            <a:pPr>
              <a:buFont typeface="Wingdings" panose="05000000000000000000" pitchFamily="2" charset="2"/>
              <a:buChar char="v"/>
            </a:pPr>
            <a:r>
              <a:rPr lang="en-IN" dirty="0"/>
              <a:t> RG-58 (thinnet)</a:t>
            </a:r>
          </a:p>
        </p:txBody>
      </p:sp>
      <p:sp>
        <p:nvSpPr>
          <p:cNvPr id="6" name="Footer Placeholder 5">
            <a:extLst>
              <a:ext uri="{FF2B5EF4-FFF2-40B4-BE49-F238E27FC236}">
                <a16:creationId xmlns:a16="http://schemas.microsoft.com/office/drawing/2014/main" id="{A61CCD66-037E-B910-8878-65DCFD154C14}"/>
              </a:ext>
            </a:extLst>
          </p:cNvPr>
          <p:cNvSpPr>
            <a:spLocks noGrp="1"/>
          </p:cNvSpPr>
          <p:nvPr>
            <p:ph type="ftr" sz="quarter" idx="11"/>
          </p:nvPr>
        </p:nvSpPr>
        <p:spPr/>
        <p:txBody>
          <a:bodyPr/>
          <a:lstStyle/>
          <a:p>
            <a:r>
              <a:rPr lang="en-IN"/>
              <a:t>NSTI(NOIDA)</a:t>
            </a:r>
          </a:p>
        </p:txBody>
      </p:sp>
      <p:sp>
        <p:nvSpPr>
          <p:cNvPr id="2" name="Slide Number Placeholder 1">
            <a:extLst>
              <a:ext uri="{FF2B5EF4-FFF2-40B4-BE49-F238E27FC236}">
                <a16:creationId xmlns:a16="http://schemas.microsoft.com/office/drawing/2014/main" id="{A42979A4-ECA6-5EA6-8AD7-CB670A31FCF8}"/>
              </a:ext>
            </a:extLst>
          </p:cNvPr>
          <p:cNvSpPr>
            <a:spLocks noGrp="1"/>
          </p:cNvSpPr>
          <p:nvPr>
            <p:ph type="sldNum" sz="quarter" idx="12"/>
          </p:nvPr>
        </p:nvSpPr>
        <p:spPr>
          <a:xfrm>
            <a:off x="10896118" y="6248400"/>
            <a:ext cx="764215" cy="365125"/>
          </a:xfrm>
        </p:spPr>
        <p:txBody>
          <a:bodyPr/>
          <a:lstStyle/>
          <a:p>
            <a:fld id="{4B782139-F794-405E-BC37-5564B18866AD}" type="slidenum">
              <a:rPr lang="en-IN" sz="1200" b="1" smtClean="0"/>
              <a:t>5</a:t>
            </a:fld>
            <a:endParaRPr lang="en-IN" sz="1200" b="1" dirty="0"/>
          </a:p>
        </p:txBody>
      </p:sp>
      <p:pic>
        <p:nvPicPr>
          <p:cNvPr id="4" name="Picture 2" descr="Edunet Foundation-Delhi- CSR Organization profile">
            <a:extLst>
              <a:ext uri="{FF2B5EF4-FFF2-40B4-BE49-F238E27FC236}">
                <a16:creationId xmlns:a16="http://schemas.microsoft.com/office/drawing/2014/main" id="{4455B11B-8B6B-A4F6-0C64-2FEC356E8C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3201" y="46774"/>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BM and NASSCOM Foundation make about 5000 students employment ready">
            <a:extLst>
              <a:ext uri="{FF2B5EF4-FFF2-40B4-BE49-F238E27FC236}">
                <a16:creationId xmlns:a16="http://schemas.microsoft.com/office/drawing/2014/main" id="{80822707-3192-008A-1743-6761EAACD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180688"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727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250"/>
                                        <p:tgtEl>
                                          <p:spTgt spid="3"/>
                                        </p:tgtEl>
                                      </p:cBhvr>
                                    </p:animEffect>
                                    <p:set>
                                      <p:cBhvr>
                                        <p:cTn id="7" dur="1" fill="hold">
                                          <p:stCondLst>
                                            <p:cond delay="2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2">
              <a:lumMod val="40000"/>
              <a:lumOff val="60000"/>
            </a:schemeClr>
          </a:solidFill>
        </p:spPr>
        <p:txBody>
          <a:bodyPr>
            <a:normAutofit fontScale="90000"/>
          </a:bodyPr>
          <a:lstStyle/>
          <a:p>
            <a:r>
              <a:rPr lang="en-IN" sz="6000" dirty="0"/>
              <a:t>APPLICATION OF CO-AXIAL CABLES-</a:t>
            </a:r>
            <a:endParaRPr lang="en-IN" dirty="0"/>
          </a:p>
        </p:txBody>
      </p:sp>
      <p:sp>
        <p:nvSpPr>
          <p:cNvPr id="3" name="Content Placeholder 2"/>
          <p:cNvSpPr>
            <a:spLocks noGrp="1"/>
          </p:cNvSpPr>
          <p:nvPr>
            <p:ph idx="1"/>
          </p:nvPr>
        </p:nvSpPr>
        <p:spPr>
          <a:noFill/>
        </p:spPr>
        <p:txBody>
          <a:bodyPr/>
          <a:lstStyle/>
          <a:p>
            <a:r>
              <a:rPr lang="en-IN" dirty="0"/>
              <a:t>It is used in cables for TV camera.</a:t>
            </a:r>
          </a:p>
          <a:p>
            <a:r>
              <a:rPr lang="en-IN" dirty="0"/>
              <a:t>Co-axial cables of less attenuation and reducer capacitance are used for transmission of RF power.</a:t>
            </a:r>
          </a:p>
          <a:p>
            <a:r>
              <a:rPr lang="en-IN" dirty="0"/>
              <a:t>It is used in mines for communication.</a:t>
            </a:r>
          </a:p>
          <a:p>
            <a:r>
              <a:rPr lang="en-IN" dirty="0"/>
              <a:t>It is used in CCTV system.</a:t>
            </a:r>
          </a:p>
          <a:p>
            <a:r>
              <a:rPr lang="en-IN" dirty="0"/>
              <a:t>Bandwidth is 750 MHz</a:t>
            </a:r>
          </a:p>
          <a:p>
            <a:r>
              <a:rPr lang="en-IN" dirty="0"/>
              <a:t>Distance is upto 500m</a:t>
            </a:r>
          </a:p>
          <a:p>
            <a:endParaRPr lang="en-IN" dirty="0"/>
          </a:p>
        </p:txBody>
      </p:sp>
      <p:sp>
        <p:nvSpPr>
          <p:cNvPr id="7" name="Footer Placeholder 6">
            <a:extLst>
              <a:ext uri="{FF2B5EF4-FFF2-40B4-BE49-F238E27FC236}">
                <a16:creationId xmlns:a16="http://schemas.microsoft.com/office/drawing/2014/main" id="{09DE87D9-3CD1-AE42-285F-EEE5CDD3CC92}"/>
              </a:ext>
            </a:extLst>
          </p:cNvPr>
          <p:cNvSpPr>
            <a:spLocks noGrp="1"/>
          </p:cNvSpPr>
          <p:nvPr>
            <p:ph type="ftr" sz="quarter" idx="11"/>
          </p:nvPr>
        </p:nvSpPr>
        <p:spPr>
          <a:xfrm>
            <a:off x="340242" y="6248400"/>
            <a:ext cx="3583173" cy="439479"/>
          </a:xfrm>
        </p:spPr>
        <p:txBody>
          <a:bodyPr/>
          <a:lstStyle/>
          <a:p>
            <a:r>
              <a:rPr lang="en-IN" dirty="0"/>
              <a:t>NSTI(NOIDA)</a:t>
            </a:r>
          </a:p>
        </p:txBody>
      </p:sp>
      <p:sp>
        <p:nvSpPr>
          <p:cNvPr id="4" name="Slide Number Placeholder 3">
            <a:extLst>
              <a:ext uri="{FF2B5EF4-FFF2-40B4-BE49-F238E27FC236}">
                <a16:creationId xmlns:a16="http://schemas.microsoft.com/office/drawing/2014/main" id="{49F8C0D8-D7DF-9F07-B1E0-8444D5858B9E}"/>
              </a:ext>
            </a:extLst>
          </p:cNvPr>
          <p:cNvSpPr>
            <a:spLocks noGrp="1"/>
          </p:cNvSpPr>
          <p:nvPr>
            <p:ph type="sldNum" sz="quarter" idx="12"/>
          </p:nvPr>
        </p:nvSpPr>
        <p:spPr>
          <a:xfrm>
            <a:off x="10890134" y="6285576"/>
            <a:ext cx="858843" cy="402303"/>
          </a:xfrm>
        </p:spPr>
        <p:txBody>
          <a:bodyPr/>
          <a:lstStyle/>
          <a:p>
            <a:fld id="{4B782139-F794-405E-BC37-5564B18866AD}" type="slidenum">
              <a:rPr lang="en-IN" sz="1100" b="1" smtClean="0"/>
              <a:t>6</a:t>
            </a:fld>
            <a:endParaRPr lang="en-IN" sz="1100" b="1" dirty="0"/>
          </a:p>
        </p:txBody>
      </p:sp>
      <p:pic>
        <p:nvPicPr>
          <p:cNvPr id="5" name="Picture 2" descr="Edunet Foundation-Delhi- CSR Organization profile">
            <a:extLst>
              <a:ext uri="{FF2B5EF4-FFF2-40B4-BE49-F238E27FC236}">
                <a16:creationId xmlns:a16="http://schemas.microsoft.com/office/drawing/2014/main" id="{81922ADF-B171-2F46-DB4B-99EE44EEEF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082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BM and NASSCOM Foundation make about 5000 students employment ready">
            <a:extLst>
              <a:ext uri="{FF2B5EF4-FFF2-40B4-BE49-F238E27FC236}">
                <a16:creationId xmlns:a16="http://schemas.microsoft.com/office/drawing/2014/main" id="{6BECEE97-7169-3D24-76F3-57992B9992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964078" cy="6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075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A8F39-09BE-D1D4-1EA6-817AABA74D7B}"/>
              </a:ext>
            </a:extLst>
          </p:cNvPr>
          <p:cNvSpPr>
            <a:spLocks noGrp="1"/>
          </p:cNvSpPr>
          <p:nvPr>
            <p:ph type="title"/>
          </p:nvPr>
        </p:nvSpPr>
        <p:spPr>
          <a:pattFill prst="narHorz">
            <a:fgClr>
              <a:schemeClr val="bg2">
                <a:lumMod val="40000"/>
                <a:lumOff val="60000"/>
              </a:schemeClr>
            </a:fgClr>
            <a:bgClr>
              <a:schemeClr val="bg1"/>
            </a:bgClr>
          </a:pattFill>
        </p:spPr>
        <p:txBody>
          <a:bodyPr>
            <a:normAutofit/>
          </a:bodyPr>
          <a:lstStyle/>
          <a:p>
            <a:r>
              <a:rPr lang="en-US" sz="7200" dirty="0"/>
              <a:t>FIBER OPTIC CABLE</a:t>
            </a:r>
          </a:p>
        </p:txBody>
      </p:sp>
      <p:sp>
        <p:nvSpPr>
          <p:cNvPr id="3" name="Content Placeholder 2">
            <a:extLst>
              <a:ext uri="{FF2B5EF4-FFF2-40B4-BE49-F238E27FC236}">
                <a16:creationId xmlns:a16="http://schemas.microsoft.com/office/drawing/2014/main" id="{9A99BA9F-CA0F-E519-4C9C-01996CE3DB33}"/>
              </a:ext>
            </a:extLst>
          </p:cNvPr>
          <p:cNvSpPr>
            <a:spLocks noGrp="1"/>
          </p:cNvSpPr>
          <p:nvPr>
            <p:ph sz="half" idx="1"/>
          </p:nvPr>
        </p:nvSpPr>
        <p:spPr>
          <a:xfrm>
            <a:off x="838200" y="2456121"/>
            <a:ext cx="5867400" cy="3910812"/>
          </a:xfrm>
        </p:spPr>
        <p:txBody>
          <a:bodyPr>
            <a:normAutofit/>
          </a:bodyPr>
          <a:lstStyle/>
          <a:p>
            <a:pPr algn="l"/>
            <a:r>
              <a:rPr lang="en-US" b="0" i="0" dirty="0">
                <a:solidFill>
                  <a:srgbClr val="202124"/>
                </a:solidFill>
                <a:effectLst/>
                <a:latin typeface="arial" panose="020B0604020202020204" pitchFamily="34" charset="0"/>
              </a:rPr>
              <a:t>Fiber-optic cables </a:t>
            </a:r>
            <a:r>
              <a:rPr lang="en-US" b="1" i="0" dirty="0">
                <a:solidFill>
                  <a:srgbClr val="202124"/>
                </a:solidFill>
                <a:effectLst/>
                <a:latin typeface="arial" panose="020B0604020202020204" pitchFamily="34" charset="0"/>
              </a:rPr>
              <a:t>transmit data via fast-traveling pulses of light</a:t>
            </a:r>
            <a:r>
              <a:rPr lang="en-US" b="0" i="0" dirty="0">
                <a:solidFill>
                  <a:srgbClr val="202124"/>
                </a:solidFill>
                <a:effectLst/>
                <a:latin typeface="arial" panose="020B0604020202020204" pitchFamily="34" charset="0"/>
              </a:rPr>
              <a:t>.</a:t>
            </a:r>
          </a:p>
          <a:p>
            <a:pPr algn="l"/>
            <a:r>
              <a:rPr lang="en-US" b="0" i="0" dirty="0">
                <a:solidFill>
                  <a:srgbClr val="202124"/>
                </a:solidFill>
                <a:effectLst/>
                <a:latin typeface="arial" panose="020B0604020202020204" pitchFamily="34" charset="0"/>
              </a:rPr>
              <a:t> Another layer of glass, called “cladding,” is wrapped around the central fiber and causes light to repeatedly bounce off the walls of the cable rather than leak out at the edges, enabling the single to go farther without attenuation.</a:t>
            </a:r>
          </a:p>
          <a:p>
            <a:endParaRPr lang="en-US" dirty="0"/>
          </a:p>
        </p:txBody>
      </p:sp>
      <p:pic>
        <p:nvPicPr>
          <p:cNvPr id="3074" name="Picture 2" descr="24 Core Fiber Optic Cable, Packaging type: Roll, Mode Type: Single &amp; Multi  Mode at Rs 33/meter in New Delhi">
            <a:extLst>
              <a:ext uri="{FF2B5EF4-FFF2-40B4-BE49-F238E27FC236}">
                <a16:creationId xmlns:a16="http://schemas.microsoft.com/office/drawing/2014/main" id="{C8C9275D-8646-AD32-5BF4-B2375B91692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586661" y="2280945"/>
            <a:ext cx="3767139" cy="374732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3238BA66-F730-F283-25F3-BEE85121DE21}"/>
              </a:ext>
            </a:extLst>
          </p:cNvPr>
          <p:cNvSpPr>
            <a:spLocks noGrp="1"/>
          </p:cNvSpPr>
          <p:nvPr>
            <p:ph type="ftr" sz="quarter" idx="11"/>
          </p:nvPr>
        </p:nvSpPr>
        <p:spPr>
          <a:xfrm>
            <a:off x="913774" y="6475228"/>
            <a:ext cx="6672887" cy="262994"/>
          </a:xfrm>
        </p:spPr>
        <p:txBody>
          <a:bodyPr/>
          <a:lstStyle/>
          <a:p>
            <a:r>
              <a:rPr lang="en-IN"/>
              <a:t>NSTI(NOIDA)</a:t>
            </a:r>
          </a:p>
        </p:txBody>
      </p:sp>
      <p:sp>
        <p:nvSpPr>
          <p:cNvPr id="5" name="Slide Number Placeholder 4">
            <a:extLst>
              <a:ext uri="{FF2B5EF4-FFF2-40B4-BE49-F238E27FC236}">
                <a16:creationId xmlns:a16="http://schemas.microsoft.com/office/drawing/2014/main" id="{47E1F299-FA50-AE3B-C023-F9369582D737}"/>
              </a:ext>
            </a:extLst>
          </p:cNvPr>
          <p:cNvSpPr>
            <a:spLocks noGrp="1"/>
          </p:cNvSpPr>
          <p:nvPr>
            <p:ph type="sldNum" sz="quarter" idx="12"/>
          </p:nvPr>
        </p:nvSpPr>
        <p:spPr>
          <a:xfrm>
            <a:off x="10514011" y="6366933"/>
            <a:ext cx="764215" cy="371289"/>
          </a:xfrm>
        </p:spPr>
        <p:txBody>
          <a:bodyPr/>
          <a:lstStyle/>
          <a:p>
            <a:fld id="{4B782139-F794-405E-BC37-5564B18866AD}" type="slidenum">
              <a:rPr lang="en-IN" sz="1400" b="1" smtClean="0"/>
              <a:t>7</a:t>
            </a:fld>
            <a:endParaRPr lang="en-IN" sz="1400" b="1" dirty="0"/>
          </a:p>
        </p:txBody>
      </p:sp>
      <p:pic>
        <p:nvPicPr>
          <p:cNvPr id="6" name="Picture 2" descr="Edunet Foundation-Delhi- CSR Organization profile">
            <a:extLst>
              <a:ext uri="{FF2B5EF4-FFF2-40B4-BE49-F238E27FC236}">
                <a16:creationId xmlns:a16="http://schemas.microsoft.com/office/drawing/2014/main" id="{FDE7C39B-F8DB-DE13-C8B0-DE73CA9442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7501"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BM and NASSCOM Foundation make about 5000 students employment ready">
            <a:extLst>
              <a:ext uri="{FF2B5EF4-FFF2-40B4-BE49-F238E27FC236}">
                <a16:creationId xmlns:a16="http://schemas.microsoft.com/office/drawing/2014/main" id="{D6FDEF1A-D22F-9C60-0B7B-7F8DB22682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964078" cy="6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43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EBA3-EEB3-BD09-11DE-F224E393A42D}"/>
              </a:ext>
            </a:extLst>
          </p:cNvPr>
          <p:cNvSpPr>
            <a:spLocks noGrp="1"/>
          </p:cNvSpPr>
          <p:nvPr>
            <p:ph type="title"/>
          </p:nvPr>
        </p:nvSpPr>
        <p:spPr>
          <a:xfrm>
            <a:off x="838200" y="365125"/>
            <a:ext cx="10515600" cy="2005542"/>
          </a:xfrm>
          <a:blipFill>
            <a:blip r:embed="rId2"/>
            <a:tile tx="0" ty="0" sx="100000" sy="100000" flip="none" algn="tl"/>
          </a:blipFill>
        </p:spPr>
        <p:txBody>
          <a:bodyPr>
            <a:normAutofit/>
          </a:bodyPr>
          <a:lstStyle/>
          <a:p>
            <a:r>
              <a:rPr lang="en-US" sz="5400" dirty="0"/>
              <a:t>What is fiber optic cable used for ?</a:t>
            </a:r>
          </a:p>
        </p:txBody>
      </p:sp>
      <p:sp>
        <p:nvSpPr>
          <p:cNvPr id="3" name="Content Placeholder 2">
            <a:extLst>
              <a:ext uri="{FF2B5EF4-FFF2-40B4-BE49-F238E27FC236}">
                <a16:creationId xmlns:a16="http://schemas.microsoft.com/office/drawing/2014/main" id="{FE01E5BE-322B-517C-17CF-3F314C0C5C80}"/>
              </a:ext>
            </a:extLst>
          </p:cNvPr>
          <p:cNvSpPr>
            <a:spLocks noGrp="1"/>
          </p:cNvSpPr>
          <p:nvPr>
            <p:ph idx="1"/>
          </p:nvPr>
        </p:nvSpPr>
        <p:spPr/>
        <p:txBody>
          <a:bodyPr>
            <a:normAutofit fontScale="92500" lnSpcReduction="20000"/>
          </a:bodyPr>
          <a:lstStyle/>
          <a:p>
            <a:pPr algn="l"/>
            <a:endParaRPr lang="en-US" sz="3600" b="0" i="0" dirty="0">
              <a:solidFill>
                <a:srgbClr val="202124"/>
              </a:solidFill>
              <a:effectLst/>
              <a:latin typeface="arial" panose="020B0604020202020204" pitchFamily="34" charset="0"/>
            </a:endParaRPr>
          </a:p>
          <a:p>
            <a:r>
              <a:rPr lang="en-US" sz="3600" b="0" i="0" dirty="0">
                <a:solidFill>
                  <a:srgbClr val="202124"/>
                </a:solidFill>
                <a:effectLst/>
                <a:latin typeface="arial" panose="020B0604020202020204" pitchFamily="34" charset="0"/>
              </a:rPr>
              <a:t>Fiber optics is used for </a:t>
            </a:r>
            <a:r>
              <a:rPr lang="en-US" sz="3600" b="1" i="0" dirty="0">
                <a:solidFill>
                  <a:srgbClr val="202124"/>
                </a:solidFill>
                <a:effectLst/>
                <a:latin typeface="arial" panose="020B0604020202020204" pitchFamily="34" charset="0"/>
              </a:rPr>
              <a:t>long-distance and high-performance data networking</a:t>
            </a:r>
            <a:r>
              <a:rPr lang="en-US" sz="3600" b="0" i="0" dirty="0">
                <a:solidFill>
                  <a:srgbClr val="202124"/>
                </a:solidFill>
                <a:effectLst/>
                <a:latin typeface="arial" panose="020B0604020202020204" pitchFamily="34" charset="0"/>
              </a:rPr>
              <a:t>. It is also commonly used in telecommunication services, such as internet, television and telephones.</a:t>
            </a:r>
          </a:p>
          <a:p>
            <a:pPr marL="0" indent="0">
              <a:buNone/>
            </a:pPr>
            <a:endParaRPr lang="en-US" sz="3600" b="0" i="0" dirty="0">
              <a:solidFill>
                <a:srgbClr val="202124"/>
              </a:solidFill>
              <a:effectLst/>
              <a:latin typeface="arial" panose="020B0604020202020204" pitchFamily="34" charset="0"/>
            </a:endParaRPr>
          </a:p>
          <a:p>
            <a:pPr marL="0" indent="0">
              <a:buNone/>
            </a:pPr>
            <a:endParaRPr lang="en-US" dirty="0"/>
          </a:p>
        </p:txBody>
      </p:sp>
      <p:sp>
        <p:nvSpPr>
          <p:cNvPr id="7" name="Footer Placeholder 6">
            <a:extLst>
              <a:ext uri="{FF2B5EF4-FFF2-40B4-BE49-F238E27FC236}">
                <a16:creationId xmlns:a16="http://schemas.microsoft.com/office/drawing/2014/main" id="{E31486A9-390E-3657-29F2-A56C6CE931CF}"/>
              </a:ext>
            </a:extLst>
          </p:cNvPr>
          <p:cNvSpPr>
            <a:spLocks noGrp="1"/>
          </p:cNvSpPr>
          <p:nvPr>
            <p:ph type="ftr" sz="quarter" idx="11"/>
          </p:nvPr>
        </p:nvSpPr>
        <p:spPr/>
        <p:txBody>
          <a:bodyPr/>
          <a:lstStyle/>
          <a:p>
            <a:r>
              <a:rPr lang="en-IN"/>
              <a:t>NSTI(NOIDA)</a:t>
            </a:r>
          </a:p>
        </p:txBody>
      </p:sp>
      <p:sp>
        <p:nvSpPr>
          <p:cNvPr id="4" name="Slide Number Placeholder 3">
            <a:extLst>
              <a:ext uri="{FF2B5EF4-FFF2-40B4-BE49-F238E27FC236}">
                <a16:creationId xmlns:a16="http://schemas.microsoft.com/office/drawing/2014/main" id="{7AD13745-A5D9-4BEE-A508-D411A7FD9299}"/>
              </a:ext>
            </a:extLst>
          </p:cNvPr>
          <p:cNvSpPr>
            <a:spLocks noGrp="1"/>
          </p:cNvSpPr>
          <p:nvPr>
            <p:ph type="sldNum" sz="quarter" idx="12"/>
          </p:nvPr>
        </p:nvSpPr>
        <p:spPr/>
        <p:txBody>
          <a:bodyPr/>
          <a:lstStyle/>
          <a:p>
            <a:fld id="{4B782139-F794-405E-BC37-5564B18866AD}" type="slidenum">
              <a:rPr lang="en-IN" smtClean="0"/>
              <a:t>8</a:t>
            </a:fld>
            <a:endParaRPr lang="en-IN"/>
          </a:p>
        </p:txBody>
      </p:sp>
      <p:pic>
        <p:nvPicPr>
          <p:cNvPr id="5" name="Picture 2" descr="Edunet Foundation-Delhi- CSR Organization profile">
            <a:extLst>
              <a:ext uri="{FF2B5EF4-FFF2-40B4-BE49-F238E27FC236}">
                <a16:creationId xmlns:a16="http://schemas.microsoft.com/office/drawing/2014/main" id="{CDB465B5-B375-7989-83DC-9F8F159686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1301"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BM and NASSCOM Foundation make about 5000 students employment ready">
            <a:extLst>
              <a:ext uri="{FF2B5EF4-FFF2-40B4-BE49-F238E27FC236}">
                <a16:creationId xmlns:a16="http://schemas.microsoft.com/office/drawing/2014/main" id="{77DF4853-632A-E1A6-6EB7-7E332CCBB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73"/>
            <a:ext cx="1002851" cy="64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271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7139-67EE-6998-8440-2CB3EC46B23C}"/>
              </a:ext>
            </a:extLst>
          </p:cNvPr>
          <p:cNvSpPr>
            <a:spLocks noGrp="1"/>
          </p:cNvSpPr>
          <p:nvPr>
            <p:ph type="title"/>
          </p:nvPr>
        </p:nvSpPr>
        <p:spPr>
          <a:pattFill prst="plaid">
            <a:fgClr>
              <a:schemeClr val="bg2">
                <a:lumMod val="40000"/>
                <a:lumOff val="60000"/>
              </a:schemeClr>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r>
              <a:rPr lang="en-US" dirty="0"/>
              <a:t>ADVANTAGE &amp; DISADVANTAGE OF OPTICAL FIBER</a:t>
            </a:r>
          </a:p>
        </p:txBody>
      </p:sp>
      <p:sp>
        <p:nvSpPr>
          <p:cNvPr id="3" name="Content Placeholder 2">
            <a:extLst>
              <a:ext uri="{FF2B5EF4-FFF2-40B4-BE49-F238E27FC236}">
                <a16:creationId xmlns:a16="http://schemas.microsoft.com/office/drawing/2014/main" id="{35B51545-4AAA-A36E-3F02-8CB974188F00}"/>
              </a:ext>
            </a:extLst>
          </p:cNvPr>
          <p:cNvSpPr>
            <a:spLocks noGrp="1"/>
          </p:cNvSpPr>
          <p:nvPr>
            <p:ph sz="half" idx="1"/>
          </p:nvPr>
        </p:nvSpPr>
        <p:spPr/>
        <p:txBody>
          <a:bodyPr/>
          <a:lstStyle/>
          <a:p>
            <a:r>
              <a:rPr lang="en-US" dirty="0"/>
              <a:t>ADVANTAGES</a:t>
            </a:r>
          </a:p>
          <a:p>
            <a:r>
              <a:rPr lang="en-US" dirty="0"/>
              <a:t>Higher bandwidth</a:t>
            </a:r>
          </a:p>
          <a:p>
            <a:r>
              <a:rPr lang="en-US" dirty="0"/>
              <a:t>Immunity to electromagnetic interface</a:t>
            </a:r>
          </a:p>
          <a:p>
            <a:r>
              <a:rPr lang="en-US" dirty="0"/>
              <a:t>Ressitance to corrosive</a:t>
            </a:r>
          </a:p>
          <a:p>
            <a:r>
              <a:rPr lang="en-US" dirty="0"/>
              <a:t>Light weight</a:t>
            </a:r>
          </a:p>
          <a:p>
            <a:pPr marL="0" indent="0">
              <a:buNone/>
            </a:pPr>
            <a:endParaRPr lang="en-US" dirty="0"/>
          </a:p>
        </p:txBody>
      </p:sp>
      <p:sp>
        <p:nvSpPr>
          <p:cNvPr id="4" name="Content Placeholder 3">
            <a:extLst>
              <a:ext uri="{FF2B5EF4-FFF2-40B4-BE49-F238E27FC236}">
                <a16:creationId xmlns:a16="http://schemas.microsoft.com/office/drawing/2014/main" id="{76159139-5B4C-53D1-03DD-6D022D23E994}"/>
              </a:ext>
            </a:extLst>
          </p:cNvPr>
          <p:cNvSpPr>
            <a:spLocks noGrp="1"/>
          </p:cNvSpPr>
          <p:nvPr>
            <p:ph sz="half" idx="2"/>
          </p:nvPr>
        </p:nvSpPr>
        <p:spPr/>
        <p:txBody>
          <a:bodyPr/>
          <a:lstStyle/>
          <a:p>
            <a:r>
              <a:rPr lang="en-US" dirty="0"/>
              <a:t>DISADVANTAGES</a:t>
            </a:r>
          </a:p>
          <a:p>
            <a:r>
              <a:rPr lang="en-US" dirty="0"/>
              <a:t>Installation and maintance</a:t>
            </a:r>
          </a:p>
          <a:p>
            <a:r>
              <a:rPr lang="en-US" dirty="0"/>
              <a:t>Undirectional light propagation</a:t>
            </a:r>
          </a:p>
          <a:p>
            <a:r>
              <a:rPr lang="en-US" dirty="0"/>
              <a:t>Costlly.</a:t>
            </a:r>
          </a:p>
          <a:p>
            <a:endParaRPr lang="en-US" dirty="0"/>
          </a:p>
          <a:p>
            <a:pPr marL="0" indent="0">
              <a:buNone/>
            </a:pPr>
            <a:endParaRPr lang="en-US" dirty="0"/>
          </a:p>
        </p:txBody>
      </p:sp>
      <p:sp>
        <p:nvSpPr>
          <p:cNvPr id="10" name="Footer Placeholder 9">
            <a:extLst>
              <a:ext uri="{FF2B5EF4-FFF2-40B4-BE49-F238E27FC236}">
                <a16:creationId xmlns:a16="http://schemas.microsoft.com/office/drawing/2014/main" id="{CE01BDDE-8510-AB68-1CCC-DF2D235C382E}"/>
              </a:ext>
            </a:extLst>
          </p:cNvPr>
          <p:cNvSpPr>
            <a:spLocks noGrp="1"/>
          </p:cNvSpPr>
          <p:nvPr>
            <p:ph type="ftr" sz="quarter" idx="11"/>
          </p:nvPr>
        </p:nvSpPr>
        <p:spPr/>
        <p:txBody>
          <a:bodyPr/>
          <a:lstStyle/>
          <a:p>
            <a:r>
              <a:rPr lang="en-IN"/>
              <a:t>NSTI(NOIDA)</a:t>
            </a:r>
          </a:p>
        </p:txBody>
      </p:sp>
      <p:sp>
        <p:nvSpPr>
          <p:cNvPr id="7" name="Slide Number Placeholder 6">
            <a:extLst>
              <a:ext uri="{FF2B5EF4-FFF2-40B4-BE49-F238E27FC236}">
                <a16:creationId xmlns:a16="http://schemas.microsoft.com/office/drawing/2014/main" id="{4DC5F866-0556-34BE-8A6D-112F5897E4D5}"/>
              </a:ext>
            </a:extLst>
          </p:cNvPr>
          <p:cNvSpPr>
            <a:spLocks noGrp="1"/>
          </p:cNvSpPr>
          <p:nvPr>
            <p:ph type="sldNum" sz="quarter" idx="12"/>
          </p:nvPr>
        </p:nvSpPr>
        <p:spPr/>
        <p:txBody>
          <a:bodyPr/>
          <a:lstStyle/>
          <a:p>
            <a:fld id="{4B782139-F794-405E-BC37-5564B18866AD}" type="slidenum">
              <a:rPr lang="en-IN" sz="1400" b="1" smtClean="0"/>
              <a:t>9</a:t>
            </a:fld>
            <a:endParaRPr lang="en-IN" b="1" dirty="0"/>
          </a:p>
        </p:txBody>
      </p:sp>
      <p:pic>
        <p:nvPicPr>
          <p:cNvPr id="8" name="Picture 2" descr="Edunet Foundation-Delhi- CSR Organization profile">
            <a:extLst>
              <a:ext uri="{FF2B5EF4-FFF2-40B4-BE49-F238E27FC236}">
                <a16:creationId xmlns:a16="http://schemas.microsoft.com/office/drawing/2014/main" id="{8F5855F3-C31B-C302-0276-19EF897B08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76" y="0"/>
            <a:ext cx="1722832" cy="6533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BM and NASSCOM Foundation make about 5000 students employment ready">
            <a:extLst>
              <a:ext uri="{FF2B5EF4-FFF2-40B4-BE49-F238E27FC236}">
                <a16:creationId xmlns:a16="http://schemas.microsoft.com/office/drawing/2014/main" id="{46F74D90-A7B3-0495-EF3E-2B8193585E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964078" cy="6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09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446</TotalTime>
  <Words>1912</Words>
  <Application>Microsoft Office PowerPoint</Application>
  <PresentationFormat>Widescreen</PresentationFormat>
  <Paragraphs>269</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Algerian</vt:lpstr>
      <vt:lpstr>arial</vt:lpstr>
      <vt:lpstr>arial</vt:lpstr>
      <vt:lpstr>Arial Black</vt:lpstr>
      <vt:lpstr>Arial Rounded MT Bold</vt:lpstr>
      <vt:lpstr>Calibri</vt:lpstr>
      <vt:lpstr>Tw Cen MT</vt:lpstr>
      <vt:lpstr>urw-din</vt:lpstr>
      <vt:lpstr>Wingdings</vt:lpstr>
      <vt:lpstr>Droplet</vt:lpstr>
      <vt:lpstr>CONTENT</vt:lpstr>
      <vt:lpstr>PowerPoint Presentation</vt:lpstr>
      <vt:lpstr>                                                        CABLES</vt:lpstr>
      <vt:lpstr>COAXIAL CABLES</vt:lpstr>
      <vt:lpstr>PowerPoint Presentation</vt:lpstr>
      <vt:lpstr>APPLICATION OF CO-AXIAL CABLES-</vt:lpstr>
      <vt:lpstr>FIBER OPTIC CABLE</vt:lpstr>
      <vt:lpstr>What is fiber optic cable used for ?</vt:lpstr>
      <vt:lpstr>ADVANTAGE &amp; DISADVANTAGE OF OPTICAL FIBER</vt:lpstr>
      <vt:lpstr> TWISTED PAIR CABLES--</vt:lpstr>
      <vt:lpstr>SHIELD TWISTED PAIR (STP) CABLES</vt:lpstr>
      <vt:lpstr>UNSHIELDED TWISTED PAIR (UTP)</vt:lpstr>
      <vt:lpstr>STRAIGHT OR CROSSOVER</vt:lpstr>
      <vt:lpstr>DIFFERENCE BETWEEN STP &amp; UTP</vt:lpstr>
      <vt:lpstr>PowerPoint Presentation</vt:lpstr>
      <vt:lpstr>CONNECTORS</vt:lpstr>
      <vt:lpstr>UNIVERSAL SERIAL BUS(USB)</vt:lpstr>
      <vt:lpstr>RJ-11 (Registered Jack) </vt:lpstr>
      <vt:lpstr>RJ-45 (Registered Jack) </vt:lpstr>
      <vt:lpstr>ST (Straight Tip) and SC (Subscriber Connector or Standard Connector)</vt:lpstr>
      <vt:lpstr>             TOPOLOGIES</vt:lpstr>
      <vt:lpstr>PowerPoint Presentation</vt:lpstr>
      <vt:lpstr>PHYSICAL TOPOLOGY</vt:lpstr>
      <vt:lpstr>BUS TOPOLOGY</vt:lpstr>
      <vt:lpstr>RING TOPOLOGY</vt:lpstr>
      <vt:lpstr>STAR TOPOLOGY</vt:lpstr>
      <vt:lpstr>TREE TOPOLOGY</vt:lpstr>
      <vt:lpstr>MESH TOPOLOGY</vt:lpstr>
      <vt:lpstr>HYBRID TOPOLOGY</vt:lpstr>
      <vt:lpstr>Asynchronous &amp; Synchronous Transmission</vt:lpstr>
      <vt:lpstr>Synchronous Transmission</vt:lpstr>
      <vt:lpstr>Asynchronous Transmission</vt:lpstr>
      <vt:lpstr>Difference b/w Asynchronous &amp; Synchronous Transmission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Drishti Chakarvarty</cp:lastModifiedBy>
  <cp:revision>124</cp:revision>
  <dcterms:created xsi:type="dcterms:W3CDTF">2022-12-07T10:05:31Z</dcterms:created>
  <dcterms:modified xsi:type="dcterms:W3CDTF">2023-04-07T05:46:28Z</dcterms:modified>
</cp:coreProperties>
</file>